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2"/>
  </p:notesMasterIdLst>
  <p:sldIdLst>
    <p:sldId id="256" r:id="rId2"/>
    <p:sldId id="302" r:id="rId3"/>
    <p:sldId id="303" r:id="rId4"/>
    <p:sldId id="308" r:id="rId5"/>
    <p:sldId id="358" r:id="rId6"/>
    <p:sldId id="361" r:id="rId7"/>
    <p:sldId id="309" r:id="rId8"/>
    <p:sldId id="335" r:id="rId9"/>
    <p:sldId id="362" r:id="rId10"/>
    <p:sldId id="310" r:id="rId11"/>
    <p:sldId id="311" r:id="rId12"/>
    <p:sldId id="372" r:id="rId13"/>
    <p:sldId id="312" r:id="rId14"/>
    <p:sldId id="313" r:id="rId15"/>
    <p:sldId id="307" r:id="rId16"/>
    <p:sldId id="366" r:id="rId17"/>
    <p:sldId id="367" r:id="rId18"/>
    <p:sldId id="368" r:id="rId19"/>
    <p:sldId id="369" r:id="rId20"/>
    <p:sldId id="370" r:id="rId21"/>
    <p:sldId id="374" r:id="rId22"/>
    <p:sldId id="364" r:id="rId23"/>
    <p:sldId id="305" r:id="rId24"/>
    <p:sldId id="360" r:id="rId25"/>
    <p:sldId id="306" r:id="rId26"/>
    <p:sldId id="315" r:id="rId27"/>
    <p:sldId id="316" r:id="rId28"/>
    <p:sldId id="317" r:id="rId29"/>
    <p:sldId id="356" r:id="rId30"/>
    <p:sldId id="357" r:id="rId31"/>
    <p:sldId id="355" r:id="rId32"/>
    <p:sldId id="318" r:id="rId33"/>
    <p:sldId id="319" r:id="rId34"/>
    <p:sldId id="353" r:id="rId35"/>
    <p:sldId id="354" r:id="rId36"/>
    <p:sldId id="320" r:id="rId37"/>
    <p:sldId id="321" r:id="rId38"/>
    <p:sldId id="328" r:id="rId39"/>
    <p:sldId id="323" r:id="rId40"/>
    <p:sldId id="322" r:id="rId41"/>
    <p:sldId id="324" r:id="rId42"/>
    <p:sldId id="363" r:id="rId43"/>
    <p:sldId id="325" r:id="rId44"/>
    <p:sldId id="326" r:id="rId45"/>
    <p:sldId id="327" r:id="rId46"/>
    <p:sldId id="373" r:id="rId47"/>
    <p:sldId id="329" r:id="rId48"/>
    <p:sldId id="365" r:id="rId49"/>
    <p:sldId id="348" r:id="rId50"/>
    <p:sldId id="359" r:id="rId51"/>
    <p:sldId id="376" r:id="rId52"/>
    <p:sldId id="339" r:id="rId53"/>
    <p:sldId id="340" r:id="rId54"/>
    <p:sldId id="341" r:id="rId55"/>
    <p:sldId id="342" r:id="rId56"/>
    <p:sldId id="379" r:id="rId57"/>
    <p:sldId id="382" r:id="rId58"/>
    <p:sldId id="380" r:id="rId59"/>
    <p:sldId id="351" r:id="rId60"/>
    <p:sldId id="343" r:id="rId61"/>
    <p:sldId id="352" r:id="rId62"/>
    <p:sldId id="344" r:id="rId63"/>
    <p:sldId id="378" r:id="rId64"/>
    <p:sldId id="345" r:id="rId65"/>
    <p:sldId id="346" r:id="rId66"/>
    <p:sldId id="347" r:id="rId67"/>
    <p:sldId id="349" r:id="rId68"/>
    <p:sldId id="350" r:id="rId69"/>
    <p:sldId id="377" r:id="rId70"/>
    <p:sldId id="375" r:id="rId7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D1"/>
    <a:srgbClr val="FFF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 showGuides="1">
      <p:cViewPr>
        <p:scale>
          <a:sx n="92" d="100"/>
          <a:sy n="92" d="100"/>
        </p:scale>
        <p:origin x="-1147" y="-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7E7D2-A3CF-4192-BEB6-215543B85194}" type="datetimeFigureOut">
              <a:rPr lang="zh-TW" altLang="en-US" smtClean="0"/>
              <a:t>2020/11/20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F9D7C-D5CB-4E29-9CCF-FEB8EAC862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57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華康中圓體" pitchFamily="49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華康中圓體" pitchFamily="49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華康中圓體" pitchFamily="49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華康中圓體" pitchFamily="49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華康中圓體" pitchFamily="49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華康中圓體" pitchFamily="49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華康中圓體" pitchFamily="49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華康中圓體" pitchFamily="49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華康中圓體" pitchFamily="49" charset="-120"/>
              </a:defRPr>
            </a:lvl9pPr>
          </a:lstStyle>
          <a:p>
            <a:fld id="{CEEB73EC-087D-4DCD-8D90-D8C68E14F1BF}" type="slidenum">
              <a:rPr lang="en-US" altLang="zh-TW" sz="1200" smtClean="0">
                <a:ea typeface="新細明體" panose="02020500000000000000" pitchFamily="18" charset="-120"/>
              </a:rPr>
              <a:pPr/>
              <a:t>4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17473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803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DFC5980C-BCC8-4598-A1E6-60BD20525D06}" type="slidenum">
              <a:rPr lang="en-US" altLang="zh-TW">
                <a:ea typeface="新細明體" panose="02020500000000000000" pitchFamily="18" charset="-120"/>
              </a:rPr>
              <a:pPr eaLnBrk="1" hangingPunct="1"/>
              <a:t>32</a:t>
            </a:fld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44037" name="日期版面配置區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873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008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72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BEC91-5ABA-4C33-9B41-0CC258E5DC91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99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9310-F626-415D-A08A-11739584EF96}" type="datetime1">
              <a:rPr lang="zh-TW" altLang="en-US" smtClean="0"/>
              <a:t>2020/11/20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23812"/>
            <a:ext cx="2057400" cy="365125"/>
          </a:xfrm>
        </p:spPr>
        <p:txBody>
          <a:bodyPr/>
          <a:lstStyle/>
          <a:p>
            <a:fld id="{58AF86A0-55D2-4F82-B655-8238477C3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82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074A-368A-432F-9444-3024E5C99653}" type="datetime1">
              <a:rPr lang="zh-TW" altLang="en-US" smtClean="0"/>
              <a:t>2020/11/20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597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0DCA-C092-449E-B5B0-8656B7FFA6F6}" type="datetime1">
              <a:rPr lang="zh-TW" altLang="en-US" smtClean="0"/>
              <a:t>2020/11/20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7576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4E22D-47D1-4D18-883F-F8F62744F266}" type="datetime1">
              <a:rPr lang="zh-TW" altLang="en-US" smtClean="0"/>
              <a:t>2020/11/20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97980-4AEC-4174-B434-6C9D28AFC2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098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9983-939E-4839-822D-1C5AEB0D1742}" type="datetime1">
              <a:rPr lang="zh-TW" altLang="en-US" smtClean="0"/>
              <a:t>2020/11/20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90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8C16-CAB4-4880-A241-8CA52CBB7088}" type="datetime1">
              <a:rPr lang="zh-TW" altLang="en-US" smtClean="0"/>
              <a:t>2020/11/20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860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F0BA-B886-45A8-ADA1-D3672C3A9D08}" type="datetime1">
              <a:rPr lang="zh-TW" altLang="en-US" smtClean="0"/>
              <a:t>2020/11/20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05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A636-F40E-4F3B-8C65-FD7A9D47C634}" type="datetime1">
              <a:rPr lang="zh-TW" altLang="en-US" smtClean="0"/>
              <a:t>2020/11/20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748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56CC-212D-4B4D-9212-BD55AF2D3DF6}" type="datetime1">
              <a:rPr lang="zh-TW" altLang="en-US" smtClean="0"/>
              <a:t>2020/11/20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98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85C6-EA20-4FD2-94E5-8B1C5F77D46E}" type="datetime1">
              <a:rPr lang="zh-TW" altLang="en-US" smtClean="0"/>
              <a:t>2020/11/20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058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3085-EDB3-492C-B43F-B86D181ABCCD}" type="datetime1">
              <a:rPr lang="zh-TW" altLang="en-US" smtClean="0"/>
              <a:t>2020/11/20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685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4452-6096-413E-869D-7914DF6D3292}" type="datetime1">
              <a:rPr lang="zh-TW" altLang="en-US" smtClean="0"/>
              <a:t>2020/11/20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660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A9689-863D-4E7D-BD3E-BDEE8F416179}" type="datetime1">
              <a:rPr lang="zh-TW" altLang="en-US" smtClean="0"/>
              <a:t>2020/11/20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3339" y="11509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F86A0-55D2-4F82-B655-8238477C38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255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xuite.net/bluedragon88/happy99/44019130-%E6%9C%89%E8%B6%A3%E7%9A%84%E5%BF%83%E7%90%86%E6%B8%AC%E9%A9%97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google.com.tw/url?sa=i&amp;url=http://tw.gigacircle.com/2132742-1&amp;psig=AOvVaw1pyJNv0-8X5hAkjcTh77lC&amp;ust=1586249018751000&amp;source=images&amp;cd=vfe&amp;ved=0CAIQjRxqFwoTCOC68Ka00-gCFQAAAAAdAAAAABAJ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w/url?sa=i&amp;url=https://m.588ku.com/sucai/12795005.html&amp;psig=AOvVaw3M4HGoTgc-AriPZqC1wCtx&amp;ust=1586248489317000&amp;source=images&amp;cd=vfe&amp;ved=0CAIQjRxqFwoTCLCjgKyy0-gCFQAAAAAdAAAAABAD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生命教育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―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健康素養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143000" y="4383157"/>
            <a:ext cx="6858000" cy="1630019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彰化師大 生物系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謝秋蘭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2020.11.19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4272-594B-144B-870C-47C0F96DEB7B}" type="slidenum">
              <a:rPr kumimoji="1" lang="zh-TW" altLang="en-US" smtClean="0"/>
              <a:pPr/>
              <a:t>1</a:t>
            </a:fld>
            <a:endParaRPr kumimoji="1" lang="zh-TW" altLang="en-US"/>
          </a:p>
        </p:txBody>
      </p:sp>
      <p:pic>
        <p:nvPicPr>
          <p:cNvPr id="7" name="Picture 4" descr="C:\Users\User\Desktop\雲端\素材\9bbf3e528a9a77b4a5446cd988afd5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100000" l="9961" r="100000">
                        <a14:foregroundMark x1="85059" y1="63542" x2="85059" y2="63542"/>
                        <a14:foregroundMark x1="74316" y1="61979" x2="74316" y2="61979"/>
                        <a14:foregroundMark x1="77148" y1="56380" x2="77148" y2="56380"/>
                        <a14:foregroundMark x1="79688" y1="56380" x2="79688" y2="56380"/>
                        <a14:foregroundMark x1="84668" y1="57552" x2="84668" y2="57552"/>
                        <a14:foregroundMark x1="81738" y1="90104" x2="81738" y2="90104"/>
                        <a14:foregroundMark x1="68652" y1="93099" x2="68652" y2="93099"/>
                        <a14:foregroundMark x1="65332" y1="90495" x2="65332" y2="90495"/>
                        <a14:foregroundMark x1="64160" y1="91927" x2="64160" y2="91927"/>
                        <a14:foregroundMark x1="86328" y1="43880" x2="86328" y2="43880"/>
                        <a14:foregroundMark x1="93750" y1="97786" x2="93750" y2="97786"/>
                        <a14:foregroundMark x1="97852" y1="97786" x2="97852" y2="97786"/>
                        <a14:foregroundMark x1="86621" y1="96615" x2="86621" y2="96615"/>
                        <a14:foregroundMark x1="81445" y1="94922" x2="81445" y2="94922"/>
                        <a14:foregroundMark x1="82324" y1="96875" x2="82324" y2="96875"/>
                        <a14:foregroundMark x1="80762" y1="97917" x2="80762" y2="97917"/>
                        <a14:foregroundMark x1="75488" y1="97396" x2="75488" y2="97396"/>
                        <a14:foregroundMark x1="68652" y1="95833" x2="68652" y2="95833"/>
                        <a14:foregroundMark x1="68262" y1="95833" x2="68262" y2="95833"/>
                        <a14:foregroundMark x1="63086" y1="92969" x2="63086" y2="92969"/>
                        <a14:foregroundMark x1="63867" y1="92188" x2="63867" y2="92188"/>
                        <a14:foregroundMark x1="70117" y1="84505" x2="70117" y2="84505"/>
                        <a14:foregroundMark x1="70410" y1="82292" x2="70410" y2="82292"/>
                        <a14:foregroundMark x1="67285" y1="81510" x2="67285" y2="81510"/>
                        <a14:foregroundMark x1="63770" y1="79557" x2="63770" y2="79557"/>
                        <a14:foregroundMark x1="62500" y1="82552" x2="62500" y2="82552"/>
                        <a14:foregroundMark x1="64453" y1="82943" x2="64453" y2="82943"/>
                        <a14:foregroundMark x1="88965" y1="57031" x2="88965" y2="57031"/>
                        <a14:foregroundMark x1="71191" y1="85417" x2="71191" y2="85417"/>
                        <a14:foregroundMark x1="74023" y1="84896" x2="74023" y2="84896"/>
                        <a14:foregroundMark x1="72754" y1="86198" x2="72754" y2="86198"/>
                        <a14:foregroundMark x1="74023" y1="86719" x2="85645" y2="83724"/>
                        <a14:foregroundMark x1="92578" y1="81510" x2="99609" y2="85547"/>
                        <a14:foregroundMark x1="78516" y1="86198" x2="99707" y2="76172"/>
                        <a14:foregroundMark x1="76855" y1="83333" x2="95605" y2="70703"/>
                        <a14:foregroundMark x1="63477" y1="94922" x2="74219" y2="98568"/>
                        <a14:foregroundMark x1="62012" y1="90234" x2="69141" y2="89063"/>
                        <a14:foregroundMark x1="67969" y1="77474" x2="72656" y2="83464"/>
                        <a14:foregroundMark x1="68652" y1="81380" x2="68848" y2="88932"/>
                        <a14:foregroundMark x1="71484" y1="73438" x2="82715" y2="75521"/>
                        <a14:foregroundMark x1="86035" y1="45964" x2="86035" y2="45964"/>
                        <a14:foregroundMark x1="85059" y1="38672" x2="85059" y2="38672"/>
                        <a14:foregroundMark x1="88281" y1="41536" x2="88281" y2="41536"/>
                        <a14:foregroundMark x1="85449" y1="43359" x2="85449" y2="43359"/>
                        <a14:backgroundMark x1="58105" y1="51042" x2="43359" y2="89453"/>
                      </a14:backgroundRemoval>
                    </a14:imgEffect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46" t="35362"/>
          <a:stretch/>
        </p:blipFill>
        <p:spPr bwMode="auto">
          <a:xfrm>
            <a:off x="6013819" y="3210342"/>
            <a:ext cx="2914159" cy="330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98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783" y="1551711"/>
            <a:ext cx="6591418" cy="4655126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14796" y="226148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淺意識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潛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超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意識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E7696413-DB7A-49EA-9A41-F9A667AB8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44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荣格和他的集体潜意识_哔哩哔哩(゜-゜)つロ干杯~-bilibil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26" y="1825625"/>
            <a:ext cx="696274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淺意識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潛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超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意識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08C1BD03-BB42-46BD-90D2-9F3F411C8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423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6039" y="13760"/>
            <a:ext cx="7467600" cy="114300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榮格 集體潛意識</a:t>
            </a:r>
          </a:p>
        </p:txBody>
      </p:sp>
      <p:pic>
        <p:nvPicPr>
          <p:cNvPr id="1026" name="Picture 2" descr="未來趨勢：挖掘使用者的潛在需求-外部驅動力之客戶篇_iab物智鏈 ..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55" y="1700808"/>
            <a:ext cx="6991769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BDCF2F3C-2323-4D62-A7B4-D466A5F4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9767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合一、一體</a:t>
            </a:r>
          </a:p>
        </p:txBody>
      </p:sp>
      <p:pic>
        <p:nvPicPr>
          <p:cNvPr id="5122" name="Picture 2" descr="探索內在原型的目的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35" y="1473244"/>
            <a:ext cx="5206556" cy="513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E86EF6E7-62BF-4BB5-A122-00B86E3E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9530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71143" y="-136188"/>
            <a:ext cx="7839507" cy="6994188"/>
            <a:chOff x="1532568" y="949088"/>
            <a:chExt cx="5720805" cy="5004652"/>
          </a:xfrm>
        </p:grpSpPr>
        <p:sp>
          <p:nvSpPr>
            <p:cNvPr id="5" name="圓形圖 4"/>
            <p:cNvSpPr/>
            <p:nvPr/>
          </p:nvSpPr>
          <p:spPr>
            <a:xfrm rot="5690884">
              <a:off x="2284171" y="970567"/>
              <a:ext cx="4842044" cy="4979993"/>
            </a:xfrm>
            <a:prstGeom prst="pie">
              <a:avLst>
                <a:gd name="adj1" fmla="val 13415225"/>
                <a:gd name="adj2" fmla="val 160755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6" name="圓形圖 5"/>
            <p:cNvSpPr/>
            <p:nvPr/>
          </p:nvSpPr>
          <p:spPr>
            <a:xfrm>
              <a:off x="2188764" y="965967"/>
              <a:ext cx="4994267" cy="4979993"/>
            </a:xfrm>
            <a:prstGeom prst="pie">
              <a:avLst>
                <a:gd name="adj1" fmla="val 3922970"/>
                <a:gd name="adj2" fmla="val 651332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7" name="圓形圖 6"/>
            <p:cNvSpPr/>
            <p:nvPr/>
          </p:nvSpPr>
          <p:spPr>
            <a:xfrm rot="5690884">
              <a:off x="2188763" y="965966"/>
              <a:ext cx="4994267" cy="4979993"/>
            </a:xfrm>
            <a:prstGeom prst="pie">
              <a:avLst>
                <a:gd name="adj1" fmla="val 803466"/>
                <a:gd name="adj2" fmla="val 347556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8" name="圓形圖 7"/>
            <p:cNvSpPr/>
            <p:nvPr/>
          </p:nvSpPr>
          <p:spPr>
            <a:xfrm rot="5690884">
              <a:off x="2271307" y="930347"/>
              <a:ext cx="4842044" cy="4979993"/>
            </a:xfrm>
            <a:prstGeom prst="pie">
              <a:avLst>
                <a:gd name="adj1" fmla="val 6197506"/>
                <a:gd name="adj2" fmla="val 901665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9" name="圓形圖 8"/>
            <p:cNvSpPr/>
            <p:nvPr/>
          </p:nvSpPr>
          <p:spPr>
            <a:xfrm rot="5690884">
              <a:off x="2290603" y="945908"/>
              <a:ext cx="4842044" cy="4979993"/>
            </a:xfrm>
            <a:prstGeom prst="pie">
              <a:avLst>
                <a:gd name="adj1" fmla="val 11447514"/>
                <a:gd name="adj2" fmla="val 13735083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10" name="圓形圖 9"/>
            <p:cNvSpPr/>
            <p:nvPr/>
          </p:nvSpPr>
          <p:spPr>
            <a:xfrm rot="5690884">
              <a:off x="2971656" y="1604342"/>
              <a:ext cx="3531395" cy="3632003"/>
            </a:xfrm>
            <a:prstGeom prst="pie">
              <a:avLst>
                <a:gd name="adj1" fmla="val 11415316"/>
                <a:gd name="adj2" fmla="val 13732468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11" name="圓形圖 10"/>
            <p:cNvSpPr/>
            <p:nvPr/>
          </p:nvSpPr>
          <p:spPr>
            <a:xfrm rot="5690884">
              <a:off x="2939494" y="1604342"/>
              <a:ext cx="3531395" cy="3632003"/>
            </a:xfrm>
            <a:prstGeom prst="pie">
              <a:avLst>
                <a:gd name="adj1" fmla="val 6512077"/>
                <a:gd name="adj2" fmla="val 8981835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12" name="圓形圖 11"/>
            <p:cNvSpPr/>
            <p:nvPr/>
          </p:nvSpPr>
          <p:spPr>
            <a:xfrm rot="5690884">
              <a:off x="2181552" y="965966"/>
              <a:ext cx="4994267" cy="4979993"/>
            </a:xfrm>
            <a:prstGeom prst="pie">
              <a:avLst>
                <a:gd name="adj1" fmla="val 3490635"/>
                <a:gd name="adj2" fmla="val 627893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13" name="圓形圖 12"/>
            <p:cNvSpPr/>
            <p:nvPr/>
          </p:nvSpPr>
          <p:spPr>
            <a:xfrm rot="5690884">
              <a:off x="2227604" y="970504"/>
              <a:ext cx="4951260" cy="5011136"/>
            </a:xfrm>
            <a:prstGeom prst="pie">
              <a:avLst>
                <a:gd name="adj1" fmla="val 8972190"/>
                <a:gd name="adj2" fmla="val 11498286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14" name="圓形圖 13"/>
            <p:cNvSpPr/>
            <p:nvPr/>
          </p:nvSpPr>
          <p:spPr>
            <a:xfrm>
              <a:off x="2169469" y="973747"/>
              <a:ext cx="4994267" cy="4979993"/>
            </a:xfrm>
            <a:prstGeom prst="pie">
              <a:avLst>
                <a:gd name="adj1" fmla="val 2097167"/>
                <a:gd name="adj2" fmla="val 390336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15" name="圓形圖 14"/>
            <p:cNvSpPr/>
            <p:nvPr/>
          </p:nvSpPr>
          <p:spPr>
            <a:xfrm rot="5690884">
              <a:off x="2945926" y="1604341"/>
              <a:ext cx="3531395" cy="3632003"/>
            </a:xfrm>
            <a:prstGeom prst="pie">
              <a:avLst>
                <a:gd name="adj1" fmla="val 8992010"/>
                <a:gd name="adj2" fmla="val 11447384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16" name="圓形圖 15"/>
            <p:cNvSpPr/>
            <p:nvPr/>
          </p:nvSpPr>
          <p:spPr>
            <a:xfrm rot="5690884">
              <a:off x="3600700" y="2341414"/>
              <a:ext cx="2247876" cy="2229098"/>
            </a:xfrm>
            <a:prstGeom prst="pie">
              <a:avLst>
                <a:gd name="adj1" fmla="val 6225573"/>
                <a:gd name="adj2" fmla="val 1361862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17" name="圓形圖 16"/>
            <p:cNvSpPr/>
            <p:nvPr/>
          </p:nvSpPr>
          <p:spPr>
            <a:xfrm rot="5690884">
              <a:off x="3589342" y="2335880"/>
              <a:ext cx="2247876" cy="2229098"/>
            </a:xfrm>
            <a:prstGeom prst="pie">
              <a:avLst>
                <a:gd name="adj1" fmla="val 176661"/>
                <a:gd name="adj2" fmla="val 618637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18" name="圓形圖 17"/>
            <p:cNvSpPr/>
            <p:nvPr/>
          </p:nvSpPr>
          <p:spPr>
            <a:xfrm>
              <a:off x="2175901" y="949088"/>
              <a:ext cx="4994267" cy="4979993"/>
            </a:xfrm>
            <a:prstGeom prst="pie">
              <a:avLst>
                <a:gd name="adj1" fmla="val 191196"/>
                <a:gd name="adj2" fmla="val 2186212"/>
              </a:avLst>
            </a:prstGeom>
            <a:solidFill>
              <a:srgbClr val="F8DBA2"/>
            </a:solidFill>
            <a:ln>
              <a:solidFill>
                <a:srgbClr val="F8DB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19" name="圓形圖 18"/>
            <p:cNvSpPr/>
            <p:nvPr/>
          </p:nvSpPr>
          <p:spPr>
            <a:xfrm rot="5690884">
              <a:off x="3612056" y="2333632"/>
              <a:ext cx="2247876" cy="2229098"/>
            </a:xfrm>
            <a:prstGeom prst="pie">
              <a:avLst>
                <a:gd name="adj1" fmla="val 13634155"/>
                <a:gd name="adj2" fmla="val 1610299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20" name="圓形圖 19"/>
            <p:cNvSpPr/>
            <p:nvPr/>
          </p:nvSpPr>
          <p:spPr>
            <a:xfrm rot="5690884">
              <a:off x="3629784" y="2317252"/>
              <a:ext cx="2247876" cy="2229098"/>
            </a:xfrm>
            <a:prstGeom prst="pie">
              <a:avLst>
                <a:gd name="adj1" fmla="val 16037818"/>
                <a:gd name="adj2" fmla="val 933916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3887153" y="2693459"/>
              <a:ext cx="1527627" cy="152762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4076883" y="2847680"/>
              <a:ext cx="1391098" cy="12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生命</a:t>
              </a:r>
              <a:r>
                <a:rPr lang="en-US" altLang="zh-TW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愛</a:t>
              </a:r>
              <a:r>
                <a:rPr lang="en-US" altLang="zh-TW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.</a:t>
              </a:r>
              <a:r>
                <a:rPr lang="zh-TW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實踐</a:t>
              </a:r>
              <a:r>
                <a:rPr lang="en-US" altLang="zh-TW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r>
                <a:rPr lang="zh-TW" altLang="en-US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意義與價值</a:t>
              </a:r>
              <a:endPara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b="1" dirty="0">
                  <a:solidFill>
                    <a:schemeClr val="bg1">
                      <a:lumMod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哲學思考</a:t>
              </a:r>
              <a:endParaRPr lang="en-US" altLang="zh-TW" b="1" dirty="0">
                <a:solidFill>
                  <a:schemeClr val="bg1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b="1" dirty="0">
                  <a:solidFill>
                    <a:schemeClr val="bg1">
                      <a:lumMod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終極關懷</a:t>
              </a:r>
              <a:r>
                <a:rPr lang="en-US" altLang="zh-TW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sz="1400" b="1" dirty="0">
                  <a:solidFill>
                    <a:srgbClr val="6633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 </a:t>
              </a:r>
              <a:r>
                <a:rPr lang="zh-TW" altLang="en-US" sz="1200" b="1" dirty="0">
                  <a:solidFill>
                    <a:srgbClr val="6633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桑德尼斯</a:t>
              </a:r>
              <a:endParaRPr lang="en-US" altLang="zh-TW" sz="1200" b="1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6633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 </a:t>
              </a:r>
              <a:r>
                <a:rPr lang="zh-TW" altLang="en-US" sz="1200" b="1" dirty="0">
                  <a:solidFill>
                    <a:srgbClr val="6633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珍愛生命永不放棄</a:t>
              </a: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205606" y="2341843"/>
              <a:ext cx="976997" cy="462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愛自己</a:t>
              </a:r>
              <a:endPara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b="1" dirty="0">
                  <a:solidFill>
                    <a:schemeClr val="bg1">
                      <a:lumMod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人學圖像</a:t>
              </a:r>
              <a:r>
                <a:rPr lang="en-US" altLang="zh-TW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5268546" y="3007933"/>
              <a:ext cx="892773" cy="462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死亡</a:t>
              </a:r>
              <a:endPara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600" b="1" dirty="0">
                  <a:solidFill>
                    <a:schemeClr val="bg1">
                      <a:lumMod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終極關懷</a:t>
              </a:r>
              <a:r>
                <a:rPr lang="en-US" altLang="zh-TW" sz="1600" b="1" dirty="0">
                  <a:solidFill>
                    <a:schemeClr val="bg1">
                      <a:lumMod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 rot="19098116">
              <a:off x="4762024" y="3705230"/>
              <a:ext cx="1422158" cy="462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愛別人</a:t>
              </a:r>
              <a:endPara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b="1" dirty="0">
                  <a:solidFill>
                    <a:schemeClr val="bg1">
                      <a:lumMod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靈性修養</a:t>
              </a:r>
              <a:r>
                <a:rPr lang="en-US" altLang="zh-TW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 rot="19043504">
              <a:off x="3407477" y="2518574"/>
              <a:ext cx="808550" cy="269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自我認識</a:t>
              </a:r>
            </a:p>
          </p:txBody>
        </p:sp>
        <p:sp>
          <p:nvSpPr>
            <p:cNvPr id="27" name="文字方塊 26"/>
            <p:cNvSpPr txBox="1"/>
            <p:nvPr/>
          </p:nvSpPr>
          <p:spPr>
            <a:xfrm rot="21347076">
              <a:off x="4208469" y="2116156"/>
              <a:ext cx="925133" cy="26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自我悅納</a:t>
              </a:r>
            </a:p>
          </p:txBody>
        </p:sp>
        <p:sp>
          <p:nvSpPr>
            <p:cNvPr id="28" name="文字方塊 27"/>
            <p:cNvSpPr txBox="1"/>
            <p:nvPr/>
          </p:nvSpPr>
          <p:spPr>
            <a:xfrm rot="2142553">
              <a:off x="5006366" y="2302921"/>
              <a:ext cx="808550" cy="269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自我超越</a:t>
              </a: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3169484" y="3298908"/>
              <a:ext cx="449194" cy="5827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sz="1400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關心社會</a:t>
              </a:r>
              <a:endParaRPr lang="en-US" altLang="zh-TW" sz="1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400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承擔使命</a:t>
              </a:r>
            </a:p>
          </p:txBody>
        </p:sp>
        <p:sp>
          <p:nvSpPr>
            <p:cNvPr id="30" name="文字方塊 29"/>
            <p:cNvSpPr txBox="1"/>
            <p:nvPr/>
          </p:nvSpPr>
          <p:spPr>
            <a:xfrm rot="884628">
              <a:off x="5706034" y="3542269"/>
              <a:ext cx="449194" cy="5827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sz="1400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與人溝通</a:t>
              </a:r>
              <a:endParaRPr lang="en-US" altLang="zh-TW" sz="1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400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和諧相處</a:t>
              </a: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6023704" y="2422640"/>
              <a:ext cx="1229669" cy="101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為自己辦一場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生命告別式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 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五月天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蘇打綠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生死的智慧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柯文哲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病人自主權利法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(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孫效智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楊玉欣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珍愛生命，永不放棄</a:t>
              </a: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5189815" y="1505059"/>
              <a:ext cx="1222650" cy="876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57168" indent="-257168">
                <a:buAutoNum type="arabicPeriod"/>
              </a:pP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戰勝癌症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蔡合成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pPr marL="257168" indent="-257168">
                <a:buAutoNum type="arabicPeriod"/>
              </a:pP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力克胡哲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57168" indent="-257168">
                <a:buFontTx/>
                <a:buAutoNum type="arabicPeriod"/>
              </a:pP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周凡、劉偉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57168" indent="-257168">
                <a:buFontTx/>
                <a:buAutoNum type="arabicPeriod"/>
              </a:pP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生命的陷落與超越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57168" indent="-257168">
                <a:buFontTx/>
                <a:buAutoNum type="arabicPeriod"/>
              </a:pP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相信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”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相信的力量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”</a:t>
              </a:r>
            </a:p>
            <a:p>
              <a:pPr marL="257168" indent="-257168">
                <a:buAutoNum type="arabicPeriod"/>
              </a:pP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為自己出征</a:t>
              </a: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2636098" y="1564894"/>
              <a:ext cx="1285818" cy="1146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覺察、正念靜坐</a:t>
              </a:r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r"/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靈性的實相</a:t>
              </a:r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pPr algn="r"/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你腦內的兩個世界</a:t>
              </a:r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r"/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(Taylor)</a:t>
              </a:r>
            </a:p>
            <a:p>
              <a:pPr algn="r"/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超右腦覺醒</a:t>
              </a:r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靈性</a:t>
              </a:r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pPr algn="r"/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4.</a:t>
              </a: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美的最高境界 </a:t>
              </a:r>
              <a:r>
                <a:rPr lang="en-US" altLang="zh-TW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- </a:t>
              </a: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留白</a:t>
              </a:r>
            </a:p>
            <a:p>
              <a:pPr algn="r"/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5.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看不見的真實</a:t>
              </a:r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r"/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6.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身心靈喜悅健康之道</a:t>
              </a: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1532568" y="3033438"/>
              <a:ext cx="286455" cy="6750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endParaRPr lang="zh-TW" altLang="en-US" sz="1351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3879805" y="1097545"/>
              <a:ext cx="1212823" cy="92238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成為真實的自己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洪嘉惠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你如何定義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你自己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麗滋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當你愛自己時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你才知道怎麼活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 (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陳秀娟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脆弱的力量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 rot="20566620">
              <a:off x="3636340" y="3356467"/>
              <a:ext cx="539033" cy="12755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愛地球</a:t>
              </a:r>
              <a:endPara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b="1" dirty="0">
                  <a:solidFill>
                    <a:schemeClr val="bg1">
                      <a:lumMod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價值思辨</a:t>
              </a:r>
              <a:r>
                <a:rPr lang="en-US" altLang="zh-TW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 rot="20635643">
              <a:off x="5793945" y="2625944"/>
              <a:ext cx="336896" cy="72797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以終為始</a:t>
              </a:r>
            </a:p>
          </p:txBody>
        </p:sp>
        <p:sp>
          <p:nvSpPr>
            <p:cNvPr id="38" name="文字方塊 37"/>
            <p:cNvSpPr txBox="1"/>
            <p:nvPr/>
          </p:nvSpPr>
          <p:spPr>
            <a:xfrm rot="19089808">
              <a:off x="5150620" y="4133678"/>
              <a:ext cx="1004121" cy="330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尊重他人</a:t>
              </a:r>
              <a:endParaRPr lang="en-US" altLang="zh-TW" sz="1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200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關愛他人</a:t>
              </a: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4229935" y="4544621"/>
              <a:ext cx="1051863" cy="2248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生涯發展與實踐</a:t>
              </a:r>
            </a:p>
          </p:txBody>
        </p:sp>
        <p:sp>
          <p:nvSpPr>
            <p:cNvPr id="40" name="文字方塊 39"/>
            <p:cNvSpPr txBox="1"/>
            <p:nvPr/>
          </p:nvSpPr>
          <p:spPr>
            <a:xfrm rot="2148698">
              <a:off x="3573126" y="4272069"/>
              <a:ext cx="658818" cy="382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認識環境</a:t>
              </a:r>
              <a:endParaRPr lang="en-US" altLang="zh-TW" sz="1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400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尊重生命</a:t>
              </a: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6077748" y="3542844"/>
              <a:ext cx="1117370" cy="1281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和諧快樂人際關係</a:t>
              </a:r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哈佛最受歡迎的</a:t>
              </a:r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一門課</a:t>
              </a:r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感恩與懺悔</a:t>
              </a:r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轉念就通</a:t>
              </a:r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5.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人生其實很簡單</a:t>
              </a:r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6.</a:t>
              </a: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未審先判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感人微電影）</a:t>
              </a:r>
            </a:p>
            <a:p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2232253" y="2944459"/>
              <a:ext cx="976997" cy="1607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拿</a:t>
              </a:r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20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億種樹 </a:t>
              </a:r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賴桑全送台灣</a:t>
              </a:r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</a:t>
              </a:r>
              <a:r>
                <a:rPr lang="en-US" altLang="zh-TW" sz="1200" dirty="0"/>
                <a:t> </a:t>
              </a:r>
              <a:r>
                <a:rPr lang="en-US" altLang="zh-TW" sz="1000" b="1" dirty="0" err="1">
                  <a:latin typeface="標楷體" panose="03000509000000000000" pitchFamily="65" charset="-120"/>
                  <a:ea typeface="標楷體" panose="03000509000000000000" pitchFamily="65" charset="-120"/>
                </a:rPr>
                <a:t>Kather</a:t>
              </a:r>
              <a:r>
                <a:rPr lang="en-US" altLang="zh-TW" sz="1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sz="1000" b="1" dirty="0" err="1">
                  <a:latin typeface="標楷體" panose="03000509000000000000" pitchFamily="65" charset="-120"/>
                  <a:ea typeface="標楷體" panose="03000509000000000000" pitchFamily="65" charset="-120"/>
                </a:rPr>
                <a:t>ine</a:t>
              </a:r>
              <a:endParaRPr lang="en-US" altLang="zh-TW" sz="1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五歲小女孩</a:t>
              </a:r>
              <a:endParaRPr lang="en-US" altLang="zh-TW" sz="1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幫一百萬個非洲小孩</a:t>
              </a: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3. Be A Giver</a:t>
              </a:r>
            </a:p>
            <a:p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吳念真</a:t>
              </a: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4.【Be A Giver】</a:t>
              </a:r>
            </a:p>
            <a:p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 八零後鄭巧鈺</a:t>
              </a: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5.【Be A Giver】</a:t>
              </a:r>
            </a:p>
            <a:p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 葉丙成</a:t>
              </a:r>
            </a:p>
            <a:p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4023600" y="4793106"/>
              <a:ext cx="1347582" cy="110742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立志、生涯規範</a:t>
              </a:r>
            </a:p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2.CCN(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生涯網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生命線圖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心流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5.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生命之樹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生命韌性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6.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做自己的教育部長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7.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求知若渴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虛懷若愚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賈伯斯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endParaRPr lang="zh-TW" altLang="en-US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endParaRPr lang="zh-TW" altLang="en-US" sz="1200" b="1" dirty="0">
                <a:solidFill>
                  <a:srgbClr val="422C00"/>
                </a:solidFill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5213174" y="4596621"/>
              <a:ext cx="1078066" cy="104183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1200" b="1" dirty="0">
                  <a:solidFill>
                    <a:srgbClr val="3A2C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服務學習</a:t>
              </a:r>
              <a:endParaRPr lang="en-US" altLang="zh-TW" sz="1200" b="1" dirty="0">
                <a:solidFill>
                  <a:srgbClr val="3A2C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2.</a:t>
              </a:r>
              <a:r>
                <a:rPr lang="zh-TW" altLang="en-US" sz="1200" b="1" dirty="0">
                  <a:solidFill>
                    <a:srgbClr val="3A2C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沈芯菱劉安婷</a:t>
              </a:r>
              <a:endParaRPr lang="en-US" altLang="zh-TW" sz="1200" b="1" dirty="0">
                <a:solidFill>
                  <a:srgbClr val="3A2C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3.</a:t>
              </a:r>
              <a:r>
                <a:rPr lang="en-US" altLang="zh-TW" sz="1200" dirty="0"/>
                <a:t> P</a:t>
              </a:r>
              <a:r>
                <a:rPr lang="en-US" altLang="zh-TW" sz="1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erspective can be</a:t>
              </a:r>
            </a:p>
            <a:p>
              <a:r>
                <a:rPr lang="en-US" altLang="zh-TW" sz="1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humbling :)</a:t>
              </a: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4.</a:t>
              </a:r>
              <a:r>
                <a:rPr lang="zh-TW" altLang="en-US" sz="1200" b="1" dirty="0">
                  <a:solidFill>
                    <a:srgbClr val="3A2C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小馬、林藝</a:t>
              </a:r>
              <a:endParaRPr lang="zh-TW" altLang="en-US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5.</a:t>
              </a:r>
              <a:r>
                <a:rPr lang="zh-TW" altLang="en-US" sz="1200" b="1" dirty="0">
                  <a:solidFill>
                    <a:srgbClr val="3A2C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教師志業</a:t>
              </a:r>
              <a:endParaRPr lang="en-US" altLang="zh-TW" sz="1200" b="1" dirty="0">
                <a:solidFill>
                  <a:srgbClr val="3A2C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endParaRPr lang="zh-TW" altLang="en-US" sz="1200" b="1" dirty="0">
                <a:solidFill>
                  <a:srgbClr val="3A2C00"/>
                </a:solidFill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 rot="1273192">
              <a:off x="2885974" y="4470269"/>
              <a:ext cx="1150452" cy="101185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marL="171446" indent="-171446">
                <a:buAutoNum type="arabicPeriod"/>
              </a:pPr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Nature is speaking</a:t>
              </a: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減塑、塑膠微粒</a:t>
              </a:r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重返里山</a:t>
              </a:r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4.</a:t>
              </a:r>
              <a:r>
                <a:rPr lang="zh-TW" altLang="en-US" sz="1200" b="1" dirty="0">
                  <a:solidFill>
                    <a:srgbClr val="3A2C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 Unicode MS" panose="020B0604020202020204" pitchFamily="34" charset="-120"/>
                </a:rPr>
                <a:t>值得省思的動</a:t>
              </a:r>
              <a:r>
                <a:rPr lang="zh-TW" altLang="en-US" sz="1200" b="1" dirty="0">
                  <a:solidFill>
                    <a:srgbClr val="3A2C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畫</a:t>
              </a: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5.</a:t>
              </a:r>
              <a:r>
                <a:rPr lang="zh-TW" altLang="en-US" sz="1200" b="1" dirty="0">
                  <a:solidFill>
                    <a:srgbClr val="3A2C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地球危機</a:t>
              </a: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6.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蔬食</a:t>
              </a:r>
            </a:p>
            <a:p>
              <a:endParaRPr lang="zh-TW" altLang="en-US" sz="1200" b="1" dirty="0">
                <a:solidFill>
                  <a:srgbClr val="3A2C00"/>
                </a:solidFill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-24205" y="224665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生命教育內涵與目標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9C7E6122-7130-4CD9-BA09-DC4B344E5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814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886690" y="759684"/>
            <a:ext cx="7342909" cy="790992"/>
          </a:xfrm>
        </p:spPr>
        <p:txBody>
          <a:bodyPr>
            <a:noAutofit/>
          </a:bodyPr>
          <a:lstStyle/>
          <a:p>
            <a:r>
              <a:rPr lang="zh-TW" altLang="en-US" sz="6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愛自己才能愛別人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4272-594B-144B-870C-47C0F96DEB7B}" type="slidenum">
              <a:rPr kumimoji="1" lang="zh-TW" altLang="en-US" smtClean="0"/>
              <a:pPr/>
              <a:t>15</a:t>
            </a:fld>
            <a:endParaRPr kumimoji="1"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3255817" y="3622717"/>
            <a:ext cx="26046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認識自己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/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</a:b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悅納自己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/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</a:b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超越自己</a:t>
            </a:r>
            <a:endParaRPr lang="zh-TW" altLang="en-US" sz="4000" dirty="0"/>
          </a:p>
        </p:txBody>
      </p:sp>
      <p:sp>
        <p:nvSpPr>
          <p:cNvPr id="6" name="標題 4"/>
          <p:cNvSpPr txBox="1">
            <a:spLocks/>
          </p:cNvSpPr>
          <p:nvPr/>
        </p:nvSpPr>
        <p:spPr>
          <a:xfrm>
            <a:off x="1496291" y="2179140"/>
            <a:ext cx="6398616" cy="7909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愛自己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為自己出征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博客來-為自己出征（中英對照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470" y="3158836"/>
            <a:ext cx="3562640" cy="356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為自己出征【燙金珍藏版】-城邦讀書花園網路書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30" y="3598595"/>
            <a:ext cx="2059743" cy="262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792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71438" y="928670"/>
            <a:ext cx="563882" cy="5643578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貪婪、瞋恨、忌妒、恐懼、無知</a:t>
            </a:r>
          </a:p>
        </p:txBody>
      </p:sp>
      <p:cxnSp>
        <p:nvCxnSpPr>
          <p:cNvPr id="6" name="直線單箭頭接點 5"/>
          <p:cNvCxnSpPr/>
          <p:nvPr/>
        </p:nvCxnSpPr>
        <p:spPr>
          <a:xfrm rot="10800000">
            <a:off x="357158" y="3000372"/>
            <a:ext cx="793371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357158" y="2214554"/>
            <a:ext cx="8322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9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Where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21043" y="2571744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與他人</a:t>
            </a:r>
            <a:endParaRPr lang="en-US" altLang="zh-TW" sz="19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03942" y="3073351"/>
            <a:ext cx="14029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9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加法人生</a:t>
            </a:r>
            <a:endParaRPr lang="en-US" altLang="zh-TW" sz="19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19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19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失去良多</a:t>
            </a:r>
            <a:r>
              <a:rPr lang="en-US" altLang="zh-TW" sz="19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1071570" y="2643182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爆炸 2 14"/>
          <p:cNvSpPr/>
          <p:nvPr/>
        </p:nvSpPr>
        <p:spPr>
          <a:xfrm>
            <a:off x="1357322" y="2357430"/>
            <a:ext cx="1071570" cy="100013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9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盔甲</a:t>
            </a:r>
          </a:p>
        </p:txBody>
      </p:sp>
      <p:cxnSp>
        <p:nvCxnSpPr>
          <p:cNvPr id="16" name="直線單箭頭接點 15"/>
          <p:cNvCxnSpPr/>
          <p:nvPr/>
        </p:nvCxnSpPr>
        <p:spPr>
          <a:xfrm rot="5400000">
            <a:off x="1250959" y="2035165"/>
            <a:ext cx="92869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1000132" y="857232"/>
            <a:ext cx="130676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9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When/How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1000132" y="1142984"/>
            <a:ext cx="176843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複雜的腦 </a:t>
            </a:r>
            <a:r>
              <a:rPr lang="en-US" altLang="zh-TW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想</a:t>
            </a:r>
            <a:r>
              <a:rPr lang="en-US" altLang="zh-TW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1571636" y="1643050"/>
            <a:ext cx="563882" cy="71438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r>
              <a:rPr lang="zh-TW" altLang="en-US" sz="1900" dirty="0">
                <a:latin typeface="標楷體" pitchFamily="65" charset="-120"/>
                <a:ea typeface="標楷體" pitchFamily="65" charset="-120"/>
              </a:rPr>
              <a:t>害怕</a:t>
            </a:r>
          </a:p>
        </p:txBody>
      </p:sp>
      <p:cxnSp>
        <p:nvCxnSpPr>
          <p:cNvPr id="22" name="直線單箭頭接點 21"/>
          <p:cNvCxnSpPr/>
          <p:nvPr/>
        </p:nvCxnSpPr>
        <p:spPr>
          <a:xfrm rot="16200000" flipV="1">
            <a:off x="1358116" y="3713958"/>
            <a:ext cx="71438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1357322" y="4500570"/>
            <a:ext cx="65755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9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Who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500198" y="4071942"/>
            <a:ext cx="42832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人</a:t>
            </a:r>
            <a:endParaRPr lang="en-US" altLang="zh-TW" sz="19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27" name="直線接點 26"/>
          <p:cNvCxnSpPr/>
          <p:nvPr/>
        </p:nvCxnSpPr>
        <p:spPr>
          <a:xfrm rot="5400000">
            <a:off x="1763423" y="2035165"/>
            <a:ext cx="785818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rot="5400000">
            <a:off x="1743729" y="3552586"/>
            <a:ext cx="785818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V="1">
            <a:off x="2143108" y="1643050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2285984" y="142873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正向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?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2285984" y="3661372"/>
            <a:ext cx="6719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負向</a:t>
            </a:r>
            <a:endParaRPr lang="en-US" altLang="zh-TW" sz="19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5" name="左大括弧 34"/>
          <p:cNvSpPr/>
          <p:nvPr/>
        </p:nvSpPr>
        <p:spPr>
          <a:xfrm>
            <a:off x="2928926" y="928670"/>
            <a:ext cx="428628" cy="1857388"/>
          </a:xfrm>
          <a:prstGeom prst="leftBrace">
            <a:avLst>
              <a:gd name="adj1" fmla="val 8333"/>
              <a:gd name="adj2" fmla="val 3847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900"/>
          </a:p>
        </p:txBody>
      </p:sp>
      <p:sp>
        <p:nvSpPr>
          <p:cNvPr id="37" name="文字方塊 36"/>
          <p:cNvSpPr txBox="1"/>
          <p:nvPr/>
        </p:nvSpPr>
        <p:spPr>
          <a:xfrm>
            <a:off x="3143240" y="928670"/>
            <a:ext cx="1018227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sz="1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保護</a:t>
            </a:r>
            <a:endParaRPr lang="en-US" altLang="zh-TW" sz="19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zh-TW" altLang="en-US" sz="1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防衛</a:t>
            </a:r>
            <a:endParaRPr lang="en-US" altLang="zh-TW" sz="19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zh-TW" altLang="en-US" sz="1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偽裝</a:t>
            </a:r>
            <a:endParaRPr lang="en-US" altLang="zh-TW" sz="19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zh-TW" altLang="en-US" sz="1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武裝</a:t>
            </a:r>
            <a:endParaRPr lang="en-US" altLang="zh-TW" sz="19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zh-TW" altLang="en-US" sz="1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標簽</a:t>
            </a:r>
            <a:endParaRPr lang="en-US" altLang="zh-TW" sz="19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zh-TW" altLang="en-US" sz="1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認同</a:t>
            </a:r>
            <a:endParaRPr lang="en-US" altLang="zh-TW" sz="19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/>
            <a:endParaRPr lang="zh-TW" altLang="en-US" sz="19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0" name="左大括弧 39"/>
          <p:cNvSpPr/>
          <p:nvPr/>
        </p:nvSpPr>
        <p:spPr>
          <a:xfrm>
            <a:off x="2857488" y="3214686"/>
            <a:ext cx="428628" cy="2000264"/>
          </a:xfrm>
          <a:prstGeom prst="leftBrace">
            <a:avLst>
              <a:gd name="adj1" fmla="val 8333"/>
              <a:gd name="adj2" fmla="val 36532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900"/>
          </a:p>
        </p:txBody>
      </p:sp>
      <p:sp>
        <p:nvSpPr>
          <p:cNvPr id="41" name="文字方塊 40"/>
          <p:cNvSpPr txBox="1"/>
          <p:nvPr/>
        </p:nvSpPr>
        <p:spPr>
          <a:xfrm>
            <a:off x="3071802" y="3143248"/>
            <a:ext cx="22860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sz="1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負擔</a:t>
            </a:r>
            <a:endParaRPr lang="en-US" altLang="zh-TW" sz="19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zh-TW" altLang="en-US" sz="1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不自在</a:t>
            </a:r>
            <a:endParaRPr lang="en-US" altLang="zh-TW" sz="19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zh-TW" altLang="en-US" sz="1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自己與他人</a:t>
            </a:r>
            <a:endParaRPr lang="en-US" altLang="zh-TW" sz="19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/>
            <a:r>
              <a:rPr lang="zh-TW" altLang="en-US" sz="1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皆不認識</a:t>
            </a:r>
            <a:endParaRPr lang="en-US" altLang="zh-TW" sz="19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/>
            <a:r>
              <a:rPr lang="en-US" altLang="zh-TW" sz="1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4.</a:t>
            </a:r>
            <a:r>
              <a:rPr lang="zh-TW" altLang="en-US" sz="1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自傷與傷人</a:t>
            </a:r>
            <a:endParaRPr lang="en-US" altLang="zh-TW" sz="19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/>
            <a:r>
              <a:rPr lang="en-US" altLang="zh-TW" sz="1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5.</a:t>
            </a:r>
            <a:r>
              <a:rPr lang="zh-TW" altLang="en-US" sz="1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感受不到愛</a:t>
            </a:r>
            <a:endParaRPr lang="en-US" altLang="zh-TW" sz="19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/>
            <a:r>
              <a:rPr lang="en-US" altLang="zh-TW" sz="1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6.</a:t>
            </a:r>
            <a:r>
              <a:rPr lang="zh-TW" altLang="en-US" sz="1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甚至犧牲一條命</a:t>
            </a:r>
            <a:endParaRPr lang="en-US" altLang="zh-TW" sz="19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42900" indent="-342900"/>
            <a:endParaRPr lang="zh-TW" altLang="en-US" sz="19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1928794" y="1785925"/>
            <a:ext cx="563882" cy="884787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r>
              <a:rPr lang="zh-TW" altLang="en-US" sz="1900" dirty="0">
                <a:latin typeface="標楷體" pitchFamily="65" charset="-120"/>
                <a:ea typeface="標楷體" pitchFamily="65" charset="-120"/>
              </a:rPr>
              <a:t>自以為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1937456" y="3203873"/>
            <a:ext cx="563882" cy="71438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r>
              <a:rPr lang="zh-TW" altLang="en-US" sz="1900" dirty="0">
                <a:latin typeface="標楷體" pitchFamily="65" charset="-120"/>
                <a:ea typeface="標楷體" pitchFamily="65" charset="-120"/>
              </a:rPr>
              <a:t>陷入</a:t>
            </a:r>
          </a:p>
        </p:txBody>
      </p:sp>
      <p:sp>
        <p:nvSpPr>
          <p:cNvPr id="67" name="文字方塊 66"/>
          <p:cNvSpPr txBox="1"/>
          <p:nvPr/>
        </p:nvSpPr>
        <p:spPr>
          <a:xfrm>
            <a:off x="8572528" y="3214686"/>
            <a:ext cx="428596" cy="1571636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r>
              <a:rPr lang="zh-TW" altLang="en-US" sz="19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減法人生</a:t>
            </a:r>
          </a:p>
        </p:txBody>
      </p:sp>
      <p:grpSp>
        <p:nvGrpSpPr>
          <p:cNvPr id="75" name="群組 74"/>
          <p:cNvGrpSpPr/>
          <p:nvPr/>
        </p:nvGrpSpPr>
        <p:grpSpPr>
          <a:xfrm>
            <a:off x="4714844" y="933812"/>
            <a:ext cx="4429156" cy="3670869"/>
            <a:chOff x="4572000" y="214290"/>
            <a:chExt cx="4429156" cy="3670869"/>
          </a:xfrm>
        </p:grpSpPr>
        <p:sp>
          <p:nvSpPr>
            <p:cNvPr id="45" name="文字方塊 44"/>
            <p:cNvSpPr txBox="1"/>
            <p:nvPr/>
          </p:nvSpPr>
          <p:spPr>
            <a:xfrm>
              <a:off x="6215106" y="214290"/>
              <a:ext cx="1159292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900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真理之道</a:t>
              </a:r>
            </a:p>
          </p:txBody>
        </p:sp>
        <p:cxnSp>
          <p:nvCxnSpPr>
            <p:cNvPr id="46" name="直線單箭頭接點 45"/>
            <p:cNvCxnSpPr/>
            <p:nvPr/>
          </p:nvCxnSpPr>
          <p:spPr>
            <a:xfrm flipV="1">
              <a:off x="4643470" y="1643050"/>
              <a:ext cx="214314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文字方塊 47"/>
            <p:cNvSpPr txBox="1"/>
            <p:nvPr/>
          </p:nvSpPr>
          <p:spPr>
            <a:xfrm>
              <a:off x="4572000" y="642918"/>
              <a:ext cx="2428892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eriod"/>
              </a:pPr>
              <a:r>
                <a:rPr lang="zh-TW" altLang="en-US" sz="1900" b="1" dirty="0">
                  <a:solidFill>
                    <a:srgbClr val="C907BB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沒有打仗</a:t>
              </a:r>
              <a:endParaRPr lang="en-US" altLang="zh-TW" sz="1900" b="1" dirty="0">
                <a:solidFill>
                  <a:srgbClr val="C907BB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  <a:p>
              <a:pPr marL="457200" indent="-457200">
                <a:buAutoNum type="arabicPeriod"/>
              </a:pPr>
              <a:r>
                <a:rPr lang="zh-TW" altLang="en-US" sz="19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只要專注評量、檢核學習成果</a:t>
              </a:r>
              <a:endParaRPr lang="en-US" altLang="zh-TW" sz="1900" dirty="0"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4572032" y="1714488"/>
              <a:ext cx="2428892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eriod"/>
              </a:pPr>
              <a:r>
                <a:rPr lang="zh-TW" altLang="en-US" sz="1900" b="1" dirty="0">
                  <a:solidFill>
                    <a:srgbClr val="C907BB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不必證明</a:t>
              </a:r>
              <a:endParaRPr lang="en-US" altLang="zh-TW" sz="1900" b="1" dirty="0">
                <a:solidFill>
                  <a:srgbClr val="C907BB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  <a:p>
              <a:pPr marL="457200" indent="-457200">
                <a:buAutoNum type="arabicPeriod"/>
              </a:pPr>
              <a:r>
                <a:rPr lang="zh-TW" altLang="en-US" sz="19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你所呈現的就是最佳證明</a:t>
              </a:r>
              <a:endParaRPr lang="en-US" altLang="zh-TW" sz="1900" dirty="0"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</p:txBody>
        </p:sp>
        <p:cxnSp>
          <p:nvCxnSpPr>
            <p:cNvPr id="52" name="直線單箭頭接點 51"/>
            <p:cNvCxnSpPr/>
            <p:nvPr/>
          </p:nvCxnSpPr>
          <p:spPr>
            <a:xfrm>
              <a:off x="6715172" y="2500306"/>
              <a:ext cx="928694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文字方塊 53"/>
            <p:cNvSpPr txBox="1"/>
            <p:nvPr/>
          </p:nvSpPr>
          <p:spPr>
            <a:xfrm>
              <a:off x="6786578" y="1637473"/>
              <a:ext cx="1159292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900" b="1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悲傷眼淚</a:t>
              </a:r>
              <a:endParaRPr lang="en-US" altLang="zh-TW" sz="1900" b="1" dirty="0"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7134903" y="1918958"/>
              <a:ext cx="563882" cy="714380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zh-TW" altLang="en-US" sz="19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承認</a:t>
              </a:r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6886836" y="1917508"/>
              <a:ext cx="563882" cy="714380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zh-TW" altLang="en-US" sz="19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接納允許</a:t>
              </a:r>
            </a:p>
          </p:txBody>
        </p:sp>
        <p:cxnSp>
          <p:nvCxnSpPr>
            <p:cNvPr id="58" name="直線單箭頭接點 57"/>
            <p:cNvCxnSpPr/>
            <p:nvPr/>
          </p:nvCxnSpPr>
          <p:spPr>
            <a:xfrm flipV="1">
              <a:off x="4786346" y="3427412"/>
              <a:ext cx="214314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文字方塊 58"/>
            <p:cNvSpPr txBox="1"/>
            <p:nvPr/>
          </p:nvSpPr>
          <p:spPr>
            <a:xfrm>
              <a:off x="4786346" y="3000372"/>
              <a:ext cx="242889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zh-TW" altLang="en-US" sz="19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感受輕盈與自在</a:t>
              </a:r>
              <a:endParaRPr lang="en-US" altLang="zh-TW" sz="1900" dirty="0"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4786346" y="3500438"/>
              <a:ext cx="242889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zh-TW" altLang="en-US" sz="1900" dirty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感受美好與健康</a:t>
              </a:r>
              <a:endParaRPr lang="en-US" altLang="zh-TW" sz="1900" dirty="0"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6906037" y="2527201"/>
              <a:ext cx="1357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zh-TW" altLang="en-US" sz="12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脆弱</a:t>
              </a:r>
              <a:endParaRPr lang="en-US" altLang="zh-TW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marL="342900" indent="-342900"/>
              <a:r>
                <a:rPr lang="zh-TW" altLang="en-US" sz="12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無能為力</a:t>
              </a:r>
              <a:endParaRPr lang="en-US" altLang="zh-TW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marL="342900" indent="-342900"/>
              <a:r>
                <a:rPr lang="zh-TW" altLang="en-US" sz="12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害怕</a:t>
              </a:r>
              <a:endParaRPr lang="en-US" altLang="zh-TW" sz="1200" b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marL="342900" indent="-342900"/>
              <a:r>
                <a:rPr lang="zh-TW" altLang="en-US" sz="120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不完美</a:t>
              </a:r>
            </a:p>
          </p:txBody>
        </p:sp>
        <p:sp>
          <p:nvSpPr>
            <p:cNvPr id="64" name="心形 63"/>
            <p:cNvSpPr/>
            <p:nvPr/>
          </p:nvSpPr>
          <p:spPr>
            <a:xfrm>
              <a:off x="7715304" y="2285992"/>
              <a:ext cx="857256" cy="571504"/>
            </a:xfrm>
            <a:prstGeom prst="heart">
              <a:avLst/>
            </a:prstGeom>
            <a:solidFill>
              <a:srgbClr val="AB3795"/>
            </a:solidFill>
            <a:ln>
              <a:solidFill>
                <a:srgbClr val="AB37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脫卸盔甲</a:t>
              </a:r>
            </a:p>
          </p:txBody>
        </p:sp>
        <p:cxnSp>
          <p:nvCxnSpPr>
            <p:cNvPr id="66" name="直線單箭頭接點 65"/>
            <p:cNvCxnSpPr/>
            <p:nvPr/>
          </p:nvCxnSpPr>
          <p:spPr>
            <a:xfrm flipV="1">
              <a:off x="8358214" y="2500306"/>
              <a:ext cx="500066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矩形 68"/>
            <p:cNvSpPr/>
            <p:nvPr/>
          </p:nvSpPr>
          <p:spPr>
            <a:xfrm>
              <a:off x="4572000" y="214290"/>
              <a:ext cx="4429156" cy="3628136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74" name="直線單箭頭接點 73"/>
          <p:cNvCxnSpPr/>
          <p:nvPr/>
        </p:nvCxnSpPr>
        <p:spPr>
          <a:xfrm flipV="1">
            <a:off x="2143108" y="3929066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8520258" y="2029383"/>
            <a:ext cx="461665" cy="127583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大有斬獲</a:t>
            </a:r>
            <a:r>
              <a:rPr lang="en-US" altLang="zh-TW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2768565" y="196177"/>
            <a:ext cx="38985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9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只是去拯救 而不是真喜歡我</a:t>
            </a:r>
            <a:r>
              <a:rPr lang="en-US" altLang="zh-TW" sz="19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(1.</a:t>
            </a:r>
            <a:r>
              <a:rPr lang="zh-TW" altLang="en-US" sz="19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家庭</a:t>
            </a:r>
            <a:r>
              <a:rPr lang="en-US" altLang="zh-TW" sz="19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19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賺錢</a:t>
            </a:r>
            <a:r>
              <a:rPr lang="en-US" altLang="zh-TW" sz="19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19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名利</a:t>
            </a:r>
            <a:r>
              <a:rPr lang="en-US" altLang="zh-TW" sz="19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19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9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19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分數</a:t>
            </a:r>
            <a:r>
              <a:rPr lang="en-US" altLang="zh-TW" sz="19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19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學習</a:t>
            </a:r>
            <a:r>
              <a:rPr lang="en-US" altLang="zh-TW" sz="19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?)</a:t>
            </a:r>
            <a:endParaRPr lang="zh-TW" altLang="en-US" sz="19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2905820" y="5702523"/>
            <a:ext cx="31085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9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自主 互動 共好</a:t>
            </a:r>
            <a:r>
              <a:rPr lang="en-US" altLang="zh-TW" sz="19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9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縮小自我</a:t>
            </a:r>
            <a:r>
              <a:rPr lang="en-US" altLang="zh-TW" sz="19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zh-TW" altLang="en-US" sz="19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84491" y="6262236"/>
            <a:ext cx="3244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Roboto"/>
              </a:rPr>
              <a:t>佛陀享溫馨 戲名：夢想的力量</a:t>
            </a:r>
            <a:endParaRPr lang="zh-TW" altLang="en-US" b="1" i="0" dirty="0">
              <a:solidFill>
                <a:srgbClr val="7030A0"/>
              </a:solidFill>
              <a:effectLst/>
              <a:latin typeface="Roboto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D8D96CE6-1754-49A8-A00E-C8F5178CA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864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字方塊 48"/>
          <p:cNvSpPr txBox="1"/>
          <p:nvPr/>
        </p:nvSpPr>
        <p:spPr>
          <a:xfrm>
            <a:off x="2357422" y="142852"/>
            <a:ext cx="39290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沉默之堡</a:t>
            </a:r>
            <a:endParaRPr lang="en-US" altLang="zh-TW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dist"/>
            <a:r>
              <a:rPr lang="en-US" altLang="zh-TW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認識自己</a:t>
            </a:r>
            <a:r>
              <a:rPr lang="en-US" altLang="zh-TW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algn="dist"/>
            <a:r>
              <a:rPr lang="en-US" altLang="zh-TW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仁者不憂</a:t>
            </a:r>
            <a:r>
              <a:rPr lang="en-US" altLang="zh-TW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</a:p>
        </p:txBody>
      </p:sp>
      <p:grpSp>
        <p:nvGrpSpPr>
          <p:cNvPr id="53" name="群組 52"/>
          <p:cNvGrpSpPr/>
          <p:nvPr/>
        </p:nvGrpSpPr>
        <p:grpSpPr>
          <a:xfrm>
            <a:off x="1043608" y="1210645"/>
            <a:ext cx="7216032" cy="5500726"/>
            <a:chOff x="714348" y="1071546"/>
            <a:chExt cx="7216032" cy="5500726"/>
          </a:xfrm>
        </p:grpSpPr>
        <p:grpSp>
          <p:nvGrpSpPr>
            <p:cNvPr id="48" name="群組 47"/>
            <p:cNvGrpSpPr/>
            <p:nvPr/>
          </p:nvGrpSpPr>
          <p:grpSpPr>
            <a:xfrm>
              <a:off x="714348" y="1071546"/>
              <a:ext cx="7216032" cy="5216562"/>
              <a:chOff x="356364" y="571480"/>
              <a:chExt cx="7216032" cy="5216562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356364" y="2071678"/>
                <a:ext cx="7215238" cy="3714776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12</a:t>
                </a:r>
                <a:endParaRPr lang="zh-TW" altLang="en-US" dirty="0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>
                <a:off x="1142976" y="571480"/>
                <a:ext cx="1571636" cy="857256"/>
              </a:xfrm>
              <a:prstGeom prst="triangle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" name="等腰三角形 4"/>
              <p:cNvSpPr/>
              <p:nvPr/>
            </p:nvSpPr>
            <p:spPr>
              <a:xfrm>
                <a:off x="3214678" y="571480"/>
                <a:ext cx="1571636" cy="857256"/>
              </a:xfrm>
              <a:prstGeom prst="triangle">
                <a:avLst>
                  <a:gd name="adj" fmla="val 48762"/>
                </a:avLst>
              </a:prstGeom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5143504" y="571480"/>
                <a:ext cx="1571636" cy="857256"/>
              </a:xfrm>
              <a:prstGeom prst="triangle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9" name="直線接點 8"/>
              <p:cNvCxnSpPr/>
              <p:nvPr/>
            </p:nvCxnSpPr>
            <p:spPr>
              <a:xfrm rot="5400000">
                <a:off x="1249339" y="1749413"/>
                <a:ext cx="642942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 rot="5400000">
                <a:off x="1965307" y="1749413"/>
                <a:ext cx="642942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rot="5400000">
                <a:off x="3321041" y="1749413"/>
                <a:ext cx="642942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 rot="5400000">
                <a:off x="4037009" y="1749413"/>
                <a:ext cx="642942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 rot="5400000">
                <a:off x="5249867" y="1749413"/>
                <a:ext cx="642942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 rot="5400000">
                <a:off x="5965835" y="1749413"/>
                <a:ext cx="642942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>
                <a:off x="2285984" y="2071678"/>
                <a:ext cx="1357322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/>
              <p:nvPr/>
            </p:nvCxnSpPr>
            <p:spPr>
              <a:xfrm>
                <a:off x="4357686" y="2071678"/>
                <a:ext cx="1214446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接點 22"/>
              <p:cNvCxnSpPr/>
              <p:nvPr/>
            </p:nvCxnSpPr>
            <p:spPr>
              <a:xfrm>
                <a:off x="6286512" y="2071678"/>
                <a:ext cx="1214446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接點 23"/>
              <p:cNvCxnSpPr/>
              <p:nvPr/>
            </p:nvCxnSpPr>
            <p:spPr>
              <a:xfrm>
                <a:off x="357158" y="2071678"/>
                <a:ext cx="1214446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接點 24"/>
              <p:cNvCxnSpPr/>
              <p:nvPr/>
            </p:nvCxnSpPr>
            <p:spPr>
              <a:xfrm rot="5400000" flipH="1" flipV="1">
                <a:off x="5714214" y="3929066"/>
                <a:ext cx="3715570" cy="79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接點 29"/>
              <p:cNvCxnSpPr/>
              <p:nvPr/>
            </p:nvCxnSpPr>
            <p:spPr>
              <a:xfrm rot="5400000" flipH="1" flipV="1">
                <a:off x="-1500230" y="3929066"/>
                <a:ext cx="3714776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接點 31"/>
              <p:cNvCxnSpPr/>
              <p:nvPr/>
            </p:nvCxnSpPr>
            <p:spPr>
              <a:xfrm rot="10800000">
                <a:off x="428596" y="5786454"/>
                <a:ext cx="714380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矩形 42"/>
              <p:cNvSpPr/>
              <p:nvPr/>
            </p:nvSpPr>
            <p:spPr>
              <a:xfrm>
                <a:off x="3643306" y="1428736"/>
                <a:ext cx="714380" cy="1143008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571604" y="1428736"/>
                <a:ext cx="714380" cy="1143008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5572132" y="1428736"/>
                <a:ext cx="714380" cy="1143008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橢圓 45"/>
              <p:cNvSpPr/>
              <p:nvPr/>
            </p:nvSpPr>
            <p:spPr>
              <a:xfrm>
                <a:off x="4214810" y="4786322"/>
                <a:ext cx="285752" cy="2857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7" name="橢圓 46"/>
              <p:cNvSpPr/>
              <p:nvPr/>
            </p:nvSpPr>
            <p:spPr>
              <a:xfrm>
                <a:off x="3714744" y="4786322"/>
                <a:ext cx="285752" cy="2857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6" name="套索 35"/>
            <p:cNvSpPr/>
            <p:nvPr/>
          </p:nvSpPr>
          <p:spPr>
            <a:xfrm rot="5400000">
              <a:off x="3750463" y="5179231"/>
              <a:ext cx="1428760" cy="1357322"/>
            </a:xfrm>
            <a:prstGeom prst="chord">
              <a:avLst>
                <a:gd name="adj1" fmla="val 2981485"/>
                <a:gd name="adj2" fmla="val 18623274"/>
              </a:avLst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1964316" y="3311868"/>
              <a:ext cx="514353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獨自靜下來往內覺察自身感受及意識狀態。</a:t>
              </a:r>
              <a:endParaRPr lang="en-US" altLang="zh-TW" sz="2000" dirty="0"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buAutoNum type="arabicPeriod"/>
              </a:pPr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放下障礙，看清自己的</a:t>
              </a:r>
              <a:r>
                <a:rPr lang="zh-TW" altLang="en-US" sz="20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隱藏</a:t>
              </a:r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。</a:t>
              </a:r>
              <a:endParaRPr lang="en-US" altLang="zh-TW" sz="2000" dirty="0"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buAutoNum type="arabicPeriod"/>
              </a:pPr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與自己靠進，聽到內在真我</a:t>
              </a:r>
              <a:r>
                <a:rPr lang="en-US" altLang="zh-TW" sz="2000" dirty="0">
                  <a:latin typeface="標楷體" pitchFamily="65" charset="-120"/>
                  <a:ea typeface="標楷體" pitchFamily="65" charset="-120"/>
                </a:rPr>
                <a:t>-</a:t>
              </a:r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山的聲音。</a:t>
              </a:r>
              <a:endParaRPr lang="en-US" altLang="zh-TW" sz="2000" dirty="0"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buAutoNum type="arabicPeriod"/>
              </a:pPr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愛自己要先認識自己</a:t>
              </a:r>
              <a:endParaRPr lang="en-US" altLang="zh-TW" sz="2000" dirty="0"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buAutoNum type="arabicPeriod"/>
              </a:pPr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認識自己也同理別人</a:t>
              </a:r>
              <a:endParaRPr lang="en-US" altLang="zh-TW" sz="2000" dirty="0"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buAutoNum type="arabicPeriod"/>
              </a:pPr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愛自己多少就能愛別人多少</a:t>
              </a:r>
              <a:endParaRPr lang="en-US" altLang="zh-TW" sz="2000" dirty="0"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buAutoNum type="arabicPeriod"/>
              </a:pPr>
              <a:endParaRPr lang="zh-TW" altLang="en-US" sz="20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3270184" y="2765353"/>
              <a:ext cx="2643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zh-TW" altLang="en-US" sz="2400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沉默一人獨享</a:t>
              </a:r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B2098FED-89EA-424C-AC75-36BBC2037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8999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7"/>
          <p:cNvGrpSpPr/>
          <p:nvPr/>
        </p:nvGrpSpPr>
        <p:grpSpPr>
          <a:xfrm>
            <a:off x="856430" y="1151377"/>
            <a:ext cx="7216826" cy="5216562"/>
            <a:chOff x="355570" y="571480"/>
            <a:chExt cx="7216826" cy="5216562"/>
          </a:xfrm>
        </p:grpSpPr>
        <p:sp>
          <p:nvSpPr>
            <p:cNvPr id="11" name="矩形 10"/>
            <p:cNvSpPr/>
            <p:nvPr/>
          </p:nvSpPr>
          <p:spPr>
            <a:xfrm>
              <a:off x="356364" y="3857628"/>
              <a:ext cx="7215238" cy="1928826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12</a:t>
              </a:r>
              <a:endParaRPr lang="zh-TW" altLang="en-US" dirty="0"/>
            </a:p>
          </p:txBody>
        </p:sp>
        <p:sp>
          <p:nvSpPr>
            <p:cNvPr id="13" name="等腰三角形 12"/>
            <p:cNvSpPr/>
            <p:nvPr/>
          </p:nvSpPr>
          <p:spPr>
            <a:xfrm>
              <a:off x="3214678" y="571480"/>
              <a:ext cx="1571636" cy="857256"/>
            </a:xfrm>
            <a:prstGeom prst="triangle">
              <a:avLst>
                <a:gd name="adj" fmla="val 48762"/>
              </a:avLst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7" name="直線接點 16"/>
            <p:cNvCxnSpPr/>
            <p:nvPr/>
          </p:nvCxnSpPr>
          <p:spPr>
            <a:xfrm rot="5400000">
              <a:off x="3321041" y="1749413"/>
              <a:ext cx="64294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rot="5400000">
              <a:off x="4037009" y="1749413"/>
              <a:ext cx="64294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784198" y="2071678"/>
              <a:ext cx="285910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4357686" y="2071678"/>
              <a:ext cx="278449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 rot="5400000" flipH="1" flipV="1">
              <a:off x="6606792" y="4822438"/>
              <a:ext cx="192962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 rot="5400000" flipH="1" flipV="1">
              <a:off x="-608446" y="4822438"/>
              <a:ext cx="192962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rot="10800000">
              <a:off x="428596" y="5786454"/>
              <a:ext cx="7143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橢圓 30"/>
            <p:cNvSpPr/>
            <p:nvPr/>
          </p:nvSpPr>
          <p:spPr>
            <a:xfrm>
              <a:off x="4214810" y="478632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橢圓 31"/>
            <p:cNvSpPr/>
            <p:nvPr/>
          </p:nvSpPr>
          <p:spPr>
            <a:xfrm>
              <a:off x="3714744" y="478632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3" name="直線接點 32"/>
            <p:cNvCxnSpPr/>
            <p:nvPr/>
          </p:nvCxnSpPr>
          <p:spPr>
            <a:xfrm rot="5400000" flipH="1" flipV="1">
              <a:off x="-107189" y="2963859"/>
              <a:ext cx="178595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rot="5400000" flipH="1" flipV="1">
              <a:off x="6250396" y="2964256"/>
              <a:ext cx="1785950" cy="7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7142974" y="3857628"/>
              <a:ext cx="42862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>
              <a:off x="356364" y="3857628"/>
              <a:ext cx="42862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798814" y="2097219"/>
              <a:ext cx="6322978" cy="1831847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2" name="矩形 51"/>
            <p:cNvSpPr/>
            <p:nvPr/>
          </p:nvSpPr>
          <p:spPr>
            <a:xfrm>
              <a:off x="3662090" y="1428736"/>
              <a:ext cx="694008" cy="80467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6" name="套索 5"/>
          <p:cNvSpPr/>
          <p:nvPr/>
        </p:nvSpPr>
        <p:spPr>
          <a:xfrm rot="5400000">
            <a:off x="3750463" y="5179231"/>
            <a:ext cx="1428760" cy="1357322"/>
          </a:xfrm>
          <a:prstGeom prst="chord">
            <a:avLst>
              <a:gd name="adj1" fmla="val 2981485"/>
              <a:gd name="adj2" fmla="val 18623274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文字方塊 52"/>
          <p:cNvSpPr txBox="1"/>
          <p:nvPr/>
        </p:nvSpPr>
        <p:spPr>
          <a:xfrm>
            <a:off x="2357422" y="142852"/>
            <a:ext cx="39290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知識之堡</a:t>
            </a:r>
            <a:endParaRPr lang="en-US" altLang="zh-TW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dist"/>
            <a:r>
              <a:rPr lang="en-US" altLang="zh-TW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接納自己</a:t>
            </a:r>
            <a:r>
              <a:rPr lang="en-US" altLang="zh-TW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algn="dist"/>
            <a:r>
              <a:rPr lang="en-US" altLang="zh-TW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智者不憂</a:t>
            </a:r>
            <a:r>
              <a:rPr lang="en-US" altLang="zh-TW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</a:p>
        </p:txBody>
      </p:sp>
      <p:sp>
        <p:nvSpPr>
          <p:cNvPr id="54" name="文字方塊 53"/>
          <p:cNvSpPr txBox="1"/>
          <p:nvPr/>
        </p:nvSpPr>
        <p:spPr>
          <a:xfrm>
            <a:off x="2214546" y="3286124"/>
            <a:ext cx="5143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知識指引前路之光。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需要不等於愛。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看到仁慈、愛、智慧及無私的自己。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汝有窄冷心 必有長嚴冬</a:t>
            </a:r>
            <a:r>
              <a:rPr lang="en-US" altLang="zh-TW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!</a:t>
            </a:r>
            <a:r>
              <a:rPr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作用力原理</a:t>
            </a:r>
            <a:endParaRPr lang="en-US" altLang="zh-TW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給出必回</a:t>
            </a:r>
            <a:r>
              <a:rPr lang="en-US" altLang="zh-TW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342900" indent="-342900">
              <a:buAutoNum type="arabicPeriod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自知之光。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由心而生的野心。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吾獻此果無禁忌，願君得果知野心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342900" indent="-342900">
              <a:buAutoNum type="arabicPeriod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無須證明，他原本就是心地善良及愛。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3357554" y="2928934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知識屬於大家的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656F2DC0-FC9F-4046-A349-0527EBF4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871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群組 51"/>
          <p:cNvGrpSpPr/>
          <p:nvPr/>
        </p:nvGrpSpPr>
        <p:grpSpPr>
          <a:xfrm>
            <a:off x="285720" y="857232"/>
            <a:ext cx="8501122" cy="5715040"/>
            <a:chOff x="714348" y="858026"/>
            <a:chExt cx="7216826" cy="5785684"/>
          </a:xfrm>
        </p:grpSpPr>
        <p:grpSp>
          <p:nvGrpSpPr>
            <p:cNvPr id="6" name="群組 47"/>
            <p:cNvGrpSpPr/>
            <p:nvPr/>
          </p:nvGrpSpPr>
          <p:grpSpPr>
            <a:xfrm>
              <a:off x="714348" y="1498586"/>
              <a:ext cx="7216826" cy="5145124"/>
              <a:chOff x="355570" y="642918"/>
              <a:chExt cx="7216826" cy="514512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141388" y="2857496"/>
                <a:ext cx="5572164" cy="1071570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 dirty="0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355570" y="3857628"/>
                <a:ext cx="7215238" cy="1928826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/>
                  <a:t>12</a:t>
                </a:r>
                <a:endParaRPr lang="zh-TW" altLang="en-US" sz="2000" dirty="0"/>
              </a:p>
            </p:txBody>
          </p:sp>
          <p:cxnSp>
            <p:nvCxnSpPr>
              <p:cNvPr id="11" name="直線接點 10"/>
              <p:cNvCxnSpPr/>
              <p:nvPr/>
            </p:nvCxnSpPr>
            <p:spPr>
              <a:xfrm rot="5400000" flipH="1" flipV="1">
                <a:off x="1177107" y="2464587"/>
                <a:ext cx="785818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rot="5400000" flipH="1" flipV="1">
                <a:off x="5892809" y="2464587"/>
                <a:ext cx="785024" cy="79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 rot="5400000" flipH="1" flipV="1">
                <a:off x="6606792" y="4822438"/>
                <a:ext cx="192962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 rot="5400000" flipH="1" flipV="1">
                <a:off x="-608446" y="4822438"/>
                <a:ext cx="192962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 rot="10800000">
                <a:off x="428596" y="5786454"/>
                <a:ext cx="714380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橢圓 16"/>
              <p:cNvSpPr/>
              <p:nvPr/>
            </p:nvSpPr>
            <p:spPr>
              <a:xfrm>
                <a:off x="3714744" y="4786322"/>
                <a:ext cx="285752" cy="2857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/>
              </a:p>
            </p:txBody>
          </p:sp>
          <p:cxnSp>
            <p:nvCxnSpPr>
              <p:cNvPr id="19" name="直線接點 18"/>
              <p:cNvCxnSpPr/>
              <p:nvPr/>
            </p:nvCxnSpPr>
            <p:spPr>
              <a:xfrm rot="16200000" flipV="1">
                <a:off x="6213883" y="3357165"/>
                <a:ext cx="1000132" cy="79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/>
              <p:nvPr/>
            </p:nvCxnSpPr>
            <p:spPr>
              <a:xfrm>
                <a:off x="6713552" y="3859216"/>
                <a:ext cx="85805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/>
              <p:nvPr/>
            </p:nvCxnSpPr>
            <p:spPr>
              <a:xfrm>
                <a:off x="356364" y="3857628"/>
                <a:ext cx="785024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接點 24"/>
              <p:cNvCxnSpPr/>
              <p:nvPr/>
            </p:nvCxnSpPr>
            <p:spPr>
              <a:xfrm rot="5400000" flipH="1" flipV="1">
                <a:off x="605603" y="3393281"/>
                <a:ext cx="1071570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接點 26"/>
              <p:cNvCxnSpPr/>
              <p:nvPr/>
            </p:nvCxnSpPr>
            <p:spPr>
              <a:xfrm>
                <a:off x="1141388" y="2857496"/>
                <a:ext cx="428628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/>
              <p:nvPr/>
            </p:nvCxnSpPr>
            <p:spPr>
              <a:xfrm>
                <a:off x="6284924" y="2857496"/>
                <a:ext cx="428628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矩形 22"/>
              <p:cNvSpPr/>
              <p:nvPr/>
            </p:nvSpPr>
            <p:spPr>
              <a:xfrm>
                <a:off x="1587960" y="2052826"/>
                <a:ext cx="4671415" cy="804670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 dirty="0"/>
              </a:p>
            </p:txBody>
          </p:sp>
          <p:cxnSp>
            <p:nvCxnSpPr>
              <p:cNvPr id="42" name="直線接點 41"/>
              <p:cNvCxnSpPr/>
              <p:nvPr/>
            </p:nvCxnSpPr>
            <p:spPr>
              <a:xfrm flipV="1">
                <a:off x="4498974" y="2074855"/>
                <a:ext cx="1786744" cy="1034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接點 43"/>
              <p:cNvCxnSpPr/>
              <p:nvPr/>
            </p:nvCxnSpPr>
            <p:spPr>
              <a:xfrm flipV="1">
                <a:off x="1570016" y="2074855"/>
                <a:ext cx="1858182" cy="1034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接點 46"/>
              <p:cNvCxnSpPr/>
              <p:nvPr/>
            </p:nvCxnSpPr>
            <p:spPr>
              <a:xfrm rot="16200000" flipH="1">
                <a:off x="3498842" y="1073134"/>
                <a:ext cx="1428760" cy="57150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接點 48"/>
              <p:cNvCxnSpPr>
                <a:stCxn id="37" idx="2"/>
              </p:cNvCxnSpPr>
              <p:nvPr/>
            </p:nvCxnSpPr>
            <p:spPr>
              <a:xfrm rot="16200000" flipH="1" flipV="1">
                <a:off x="2926544" y="1072340"/>
                <a:ext cx="1430348" cy="57150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流程圖: 合併 36"/>
            <p:cNvSpPr/>
            <p:nvPr/>
          </p:nvSpPr>
          <p:spPr>
            <a:xfrm rot="10800000">
              <a:off x="3714744" y="1498586"/>
              <a:ext cx="1143008" cy="1428760"/>
            </a:xfrm>
            <a:prstGeom prst="flowChartMerge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cxnSp>
          <p:nvCxnSpPr>
            <p:cNvPr id="39" name="直線接點 38"/>
            <p:cNvCxnSpPr>
              <a:endCxn id="37" idx="2"/>
            </p:cNvCxnSpPr>
            <p:nvPr/>
          </p:nvCxnSpPr>
          <p:spPr>
            <a:xfrm rot="5400000">
              <a:off x="3965571" y="1177909"/>
              <a:ext cx="641354" cy="15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文字方塊 52"/>
          <p:cNvSpPr txBox="1"/>
          <p:nvPr/>
        </p:nvSpPr>
        <p:spPr>
          <a:xfrm>
            <a:off x="2357422" y="142852"/>
            <a:ext cx="39290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志勇之堡</a:t>
            </a:r>
            <a:endParaRPr lang="en-US" altLang="zh-TW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dist"/>
            <a:r>
              <a:rPr lang="en-US" altLang="zh-TW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超越自己</a:t>
            </a:r>
            <a:r>
              <a:rPr lang="en-US" altLang="zh-TW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algn="dist"/>
            <a:r>
              <a:rPr lang="en-US" altLang="zh-TW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勇者不懼</a:t>
            </a:r>
            <a:r>
              <a:rPr lang="en-US" altLang="zh-TW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</a:p>
        </p:txBody>
      </p:sp>
      <p:sp>
        <p:nvSpPr>
          <p:cNvPr id="55" name="套索 54"/>
          <p:cNvSpPr/>
          <p:nvPr/>
        </p:nvSpPr>
        <p:spPr>
          <a:xfrm rot="5400000">
            <a:off x="3964789" y="5464971"/>
            <a:ext cx="1285860" cy="1357322"/>
          </a:xfrm>
          <a:prstGeom prst="chord">
            <a:avLst>
              <a:gd name="adj1" fmla="val 2981485"/>
              <a:gd name="adj2" fmla="val 18623274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文字方塊 55"/>
          <p:cNvSpPr txBox="1"/>
          <p:nvPr/>
        </p:nvSpPr>
        <p:spPr>
          <a:xfrm>
            <a:off x="3786182" y="307181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自知之明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1428728" y="3611123"/>
            <a:ext cx="63579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自知之明可以殺死疑懼之龍。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自知之明是真理，真理比寶劍更銳利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你相信疑懼之龍是真的，你就給牠力量。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疑懼之龍是幻象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342900" indent="-342900">
              <a:buAutoNum type="arabicPeriod"/>
            </a:pPr>
            <a:r>
              <a:rPr lang="zh-TW" altLang="en-US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神賜給人勇氣，勇氣將神給予人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疑懼之龍每次回來，我就變得更強壯，牠會變得更虛弱。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06B79121-668B-4DBE-BE82-DD34FFAE7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64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生命教育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生命教育內涵與目標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b="1" dirty="0">
                <a:solidFill>
                  <a:srgbClr val="FF0000"/>
                </a:solidFill>
                <a:latin typeface="華康黑體 Std W7" pitchFamily="34" charset="-120"/>
                <a:ea typeface="華康黑體 Std W7" pitchFamily="34" charset="-120"/>
              </a:rPr>
              <a:t>身心靈</a:t>
            </a:r>
            <a:r>
              <a:rPr lang="zh-TW" altLang="en-US" b="1" dirty="0">
                <a:solidFill>
                  <a:schemeClr val="tx2"/>
                </a:solidFill>
                <a:latin typeface="華康黑體 Std W7" pitchFamily="34" charset="-120"/>
                <a:ea typeface="華康黑體 Std W7" pitchFamily="34" charset="-120"/>
              </a:rPr>
              <a:t>的全人生命教育</a:t>
            </a:r>
            <a:endParaRPr lang="en-US" altLang="zh-TW" b="1" dirty="0">
              <a:solidFill>
                <a:schemeClr val="tx2"/>
              </a:solidFill>
              <a:latin typeface="華康黑體 Std W7" pitchFamily="34" charset="-120"/>
              <a:ea typeface="華康黑體 Std W7" pitchFamily="34" charset="-120"/>
            </a:endParaRPr>
          </a:p>
          <a:p>
            <a:endParaRPr lang="zh-TW" altLang="en-US" b="1" dirty="0">
              <a:solidFill>
                <a:schemeClr val="tx2"/>
              </a:solidFill>
              <a:latin typeface="華康黑體 Std W7" pitchFamily="34" charset="-120"/>
              <a:ea typeface="華康黑體 Std W7" pitchFamily="34" charset="-120"/>
            </a:endParaRPr>
          </a:p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愛自己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認識自己、悅納自己、超越自己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)</a:t>
            </a:r>
          </a:p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愛別人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溝通 分享付出 共好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)</a:t>
            </a:r>
            <a:endParaRPr lang="zh-TW" altLang="en-US" dirty="0"/>
          </a:p>
          <a:p>
            <a:pPr marL="0" indent="0">
              <a:buNone/>
            </a:pP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健康素養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----</a:t>
            </a:r>
            <a:r>
              <a:rPr lang="zh-TW" altLang="en-US" b="1" dirty="0">
                <a:solidFill>
                  <a:schemeClr val="tx2"/>
                </a:solidFill>
                <a:latin typeface="華康黑體 Std W7" pitchFamily="34" charset="-120"/>
                <a:ea typeface="華康黑體 Std W7" pitchFamily="34" charset="-120"/>
              </a:rPr>
              <a:t>身心靈合一的</a:t>
            </a:r>
            <a:r>
              <a:rPr lang="zh-TW" altLang="en-US" b="1" dirty="0">
                <a:solidFill>
                  <a:srgbClr val="FF0000"/>
                </a:solidFill>
                <a:latin typeface="華康黑體 Std W7" pitchFamily="34" charset="-120"/>
                <a:ea typeface="華康黑體 Std W7" pitchFamily="34" charset="-120"/>
              </a:rPr>
              <a:t>全人健康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8EB4E6EA-167C-4663-9057-563608C4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D6EB6AC-84D6-46AE-9363-7CE436504952}"/>
              </a:ext>
            </a:extLst>
          </p:cNvPr>
          <p:cNvSpPr/>
          <p:nvPr/>
        </p:nvSpPr>
        <p:spPr>
          <a:xfrm>
            <a:off x="3207255" y="6171240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Roboto"/>
              </a:rPr>
              <a:t>佛陀享溫馨 戲名：夢想的力量</a:t>
            </a:r>
            <a:endParaRPr lang="zh-TW" altLang="en-US" b="1" i="0" dirty="0">
              <a:solidFill>
                <a:srgbClr val="7030A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70623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手繪多邊形 10"/>
          <p:cNvSpPr/>
          <p:nvPr/>
        </p:nvSpPr>
        <p:spPr>
          <a:xfrm>
            <a:off x="395536" y="2391998"/>
            <a:ext cx="9779163" cy="4572008"/>
          </a:xfrm>
          <a:custGeom>
            <a:avLst/>
            <a:gdLst>
              <a:gd name="connsiteX0" fmla="*/ 0 w 4085616"/>
              <a:gd name="connsiteY0" fmla="*/ 4573621 h 5322650"/>
              <a:gd name="connsiteX1" fmla="*/ 1770434 w 4085616"/>
              <a:gd name="connsiteY1" fmla="*/ 1621 h 5322650"/>
              <a:gd name="connsiteX2" fmla="*/ 3754876 w 4085616"/>
              <a:gd name="connsiteY2" fmla="*/ 4563893 h 5322650"/>
              <a:gd name="connsiteX3" fmla="*/ 3754876 w 4085616"/>
              <a:gd name="connsiteY3" fmla="*/ 4554165 h 5322650"/>
              <a:gd name="connsiteX4" fmla="*/ 3754876 w 4085616"/>
              <a:gd name="connsiteY4" fmla="*/ 4554165 h 532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5616" h="5322650">
                <a:moveTo>
                  <a:pt x="0" y="4573621"/>
                </a:moveTo>
                <a:cubicBezTo>
                  <a:pt x="572310" y="2288431"/>
                  <a:pt x="1144621" y="3242"/>
                  <a:pt x="1770434" y="1621"/>
                </a:cubicBezTo>
                <a:cubicBezTo>
                  <a:pt x="2396247" y="0"/>
                  <a:pt x="3424136" y="3805136"/>
                  <a:pt x="3754876" y="4563893"/>
                </a:cubicBezTo>
                <a:cubicBezTo>
                  <a:pt x="4085616" y="5322650"/>
                  <a:pt x="3754876" y="4554165"/>
                  <a:pt x="3754876" y="4554165"/>
                </a:cubicBezTo>
                <a:lnTo>
                  <a:pt x="3754876" y="4554165"/>
                </a:lnTo>
              </a:path>
            </a:pathLst>
          </a:cu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928794" y="214290"/>
            <a:ext cx="46434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真理之巔</a:t>
            </a:r>
            <a:endParaRPr lang="en-US" altLang="zh-TW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dist"/>
            <a:r>
              <a:rPr lang="en-US" altLang="zh-TW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天人合一、一體、原力、宇宙、光、大愛、大我、高我、神、道、佛、上帝</a:t>
            </a:r>
            <a:endParaRPr lang="en-US" altLang="zh-TW" sz="19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dist"/>
            <a:r>
              <a:rPr lang="zh-TW" altLang="en-US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、最高真理、靈性的家</a:t>
            </a:r>
            <a:r>
              <a:rPr lang="en-US" altLang="zh-TW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algn="dist"/>
            <a:r>
              <a:rPr lang="en-US" altLang="zh-TW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完全臣服</a:t>
            </a:r>
            <a:r>
              <a:rPr lang="en-US" altLang="zh-TW" sz="19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928926" y="3169723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放下所有已知及想法</a:t>
            </a:r>
            <a:endParaRPr lang="en-US" altLang="zh-TW" sz="2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algn="ctr"/>
            <a:r>
              <a:rPr lang="en-US" altLang="zh-TW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無我</a:t>
            </a:r>
            <a:r>
              <a:rPr lang="en-US" altLang="zh-TW" sz="24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428860" y="3929066"/>
            <a:ext cx="44291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雖我擁有此宇宙並無一物為我有，因我不可知未知，如我不願棄已知。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與天地相連接。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他完全自由，宇宙是他的。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他就是光，就是愛。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AutoNum type="arabicPeriod"/>
            </a:pP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柏拉圖 洞穴寓言</a:t>
            </a:r>
            <a:endParaRPr lang="en-US" altLang="zh-TW" sz="2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扩胸运动图片(第1页) - 一起扣扣网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3" b="12506"/>
          <a:stretch/>
        </p:blipFill>
        <p:spPr bwMode="auto">
          <a:xfrm>
            <a:off x="3349004" y="1923946"/>
            <a:ext cx="216024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34EA7C4A-DB79-4805-A97E-606AE79D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517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5080" y="0"/>
            <a:ext cx="78867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安詳的祈禱文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9380" y="1325563"/>
            <a:ext cx="6855226" cy="2915051"/>
          </a:xfrm>
        </p:spPr>
        <p:txBody>
          <a:bodyPr>
            <a:no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天啊，求您賜我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寧靜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的心，接受我所不能改變的事，賜我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勇氣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，改變我所能改變；賜我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，分辨兩者的差別。</a:t>
            </a:r>
          </a:p>
        </p:txBody>
      </p:sp>
      <p:pic>
        <p:nvPicPr>
          <p:cNvPr id="3074" name="Picture 2" descr="國慶日靜悄悄！范瑋琪事後「1句話」 網戰翻：虛偽最可怕| 娛樂星聞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" t="-910" r="35782" b="910"/>
          <a:stretch/>
        </p:blipFill>
        <p:spPr bwMode="auto">
          <a:xfrm>
            <a:off x="5637320" y="3763536"/>
            <a:ext cx="2982897" cy="290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709E531B-528E-48F1-931B-F9376A250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226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1513" y="246696"/>
            <a:ext cx="78867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生命三大坎：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4374" y="1763482"/>
            <a:ext cx="7886700" cy="4351338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認識自己不足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接納自己不足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自我勇氣不足</a:t>
            </a:r>
          </a:p>
        </p:txBody>
      </p:sp>
      <p:pic>
        <p:nvPicPr>
          <p:cNvPr id="1028" name="Picture 4" descr="最永恆的幸福是平凡，最長久的擁有是珍惜。 | Love分享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19" y="4279037"/>
            <a:ext cx="3292337" cy="210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年年幸福! 快樂! – LINE貼圖| LINE ST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390" y="619126"/>
            <a:ext cx="2143125" cy="2143125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0FB93251-8863-4228-9880-9FCCD262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013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950" dirty="0">
                <a:latin typeface="標楷體" panose="03000509000000000000" pitchFamily="65" charset="-120"/>
                <a:ea typeface="標楷體" panose="03000509000000000000" pitchFamily="65" charset="-120"/>
              </a:rPr>
              <a:t>人學圖像</a:t>
            </a:r>
            <a:r>
              <a:rPr lang="en-US" altLang="zh-TW" sz="495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</a:p>
          <a:p>
            <a:pPr marL="0" indent="0">
              <a:buNone/>
            </a:pPr>
            <a:r>
              <a:rPr lang="zh-TW" altLang="en-US" sz="495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我是誰</a:t>
            </a:r>
            <a:r>
              <a:rPr lang="en-US" altLang="zh-TW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愛自己第一步</a:t>
            </a:r>
            <a:r>
              <a:rPr lang="en-US" altLang="zh-TW" sz="495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9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認識自己</a:t>
            </a:r>
            <a:endParaRPr lang="zh-TW" altLang="en-US" sz="4950" b="1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C8DD90DD-709D-45D1-ADA8-138F8F78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604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332" y="1321138"/>
            <a:ext cx="7773338" cy="817135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愛自己：一定要先認識自己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685330" y="2632570"/>
            <a:ext cx="7772870" cy="25680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愛自己：首先我們要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認識自己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、接納自己、超越自己。跟自己好好談一場戀愛，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你希望你男友或女友如何對待你，你就開始用你想要得來對你自己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，因此你才有這樣的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知識、態度跟能力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去對待別人。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認識自己是自己一生最大的課題。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B891F842-3DCE-422C-9B90-338B4EFAF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5426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122A32F-193F-D546-8C24-FF760FEB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350" y="1326731"/>
            <a:ext cx="5829300" cy="1790700"/>
          </a:xfrm>
        </p:spPr>
        <p:txBody>
          <a:bodyPr/>
          <a:lstStyle/>
          <a:p>
            <a:r>
              <a:rPr lang="zh-MO" altLang="en-US" b="1" dirty="0"/>
              <a:t>認識自己</a:t>
            </a:r>
            <a:endParaRPr lang="en-GB" b="1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647385D0-01A6-6247-8DBB-73F290853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9765" y="3902482"/>
            <a:ext cx="6665939" cy="1241822"/>
          </a:xfrm>
        </p:spPr>
        <p:txBody>
          <a:bodyPr>
            <a:noAutofit/>
          </a:bodyPr>
          <a:lstStyle/>
          <a:p>
            <a:r>
              <a:rPr lang="zh-TW" altLang="en-US" sz="4500" dirty="0">
                <a:solidFill>
                  <a:srgbClr val="FF0000"/>
                </a:solidFill>
              </a:rPr>
              <a:t>知己</a:t>
            </a:r>
            <a:r>
              <a:rPr lang="zh-TW" altLang="en-US" sz="4500" dirty="0">
                <a:solidFill>
                  <a:srgbClr val="7030A0"/>
                </a:solidFill>
              </a:rPr>
              <a:t>知彼 百戰百勝</a:t>
            </a:r>
            <a:endParaRPr lang="en-US" altLang="zh-TW" sz="4500" dirty="0">
              <a:solidFill>
                <a:srgbClr val="7030A0"/>
              </a:solidFill>
            </a:endParaRPr>
          </a:p>
          <a:p>
            <a:r>
              <a:rPr lang="zh-TW" altLang="en-US" sz="4500" dirty="0">
                <a:solidFill>
                  <a:srgbClr val="7030A0"/>
                </a:solidFill>
              </a:rPr>
              <a:t>見賢</a:t>
            </a:r>
            <a:r>
              <a:rPr lang="zh-TW" altLang="en-US" sz="4500" dirty="0">
                <a:solidFill>
                  <a:srgbClr val="FF0000"/>
                </a:solidFill>
              </a:rPr>
              <a:t>思齊</a:t>
            </a:r>
            <a:r>
              <a:rPr lang="zh-TW" altLang="en-US" sz="4500" dirty="0">
                <a:solidFill>
                  <a:srgbClr val="7030A0"/>
                </a:solidFill>
              </a:rPr>
              <a:t> 見不賢而內</a:t>
            </a:r>
            <a:r>
              <a:rPr lang="zh-TW" altLang="en-US" sz="4500" dirty="0">
                <a:solidFill>
                  <a:srgbClr val="FF0000"/>
                </a:solidFill>
              </a:rPr>
              <a:t>自省</a:t>
            </a:r>
            <a:endParaRPr lang="en-GB" sz="45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ç¸éåç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52" y="1164126"/>
            <a:ext cx="1757363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D5DEFBF6-633B-48A8-9E77-D07979BB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3457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122A32F-193F-D546-8C24-FF760FEB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51621" y="1615492"/>
            <a:ext cx="7558486" cy="2400317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zh-MO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認識自己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GB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 descr="ãèªå·±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37" y="984228"/>
            <a:ext cx="2747135" cy="36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86B85957-B6DF-4424-97A1-B7D0F04A3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171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E792843-29A7-8D46-963B-8923ED5F3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585" y="409234"/>
            <a:ext cx="6762831" cy="1005437"/>
          </a:xfrm>
        </p:spPr>
        <p:txBody>
          <a:bodyPr/>
          <a:lstStyle/>
          <a:p>
            <a:r>
              <a:rPr lang="zh-MO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MO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認識自己</a:t>
            </a:r>
            <a:endParaRPr lang="en-GB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1CD3D61-C73A-4A49-A085-4F2213C3B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585" y="1828800"/>
            <a:ext cx="6955888" cy="487680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7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r>
              <a:rPr lang="zh-MO" altLang="en-US" sz="27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</a:t>
            </a:r>
            <a:r>
              <a:rPr lang="zh-TW" altLang="en-US" sz="27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SWOT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分析是優勢（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strength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）、劣勢（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weakness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）、機會（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opportunity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）與威脅（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threat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GB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靜心</a:t>
            </a:r>
            <a:r>
              <a:rPr lang="zh-MO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覺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察 紀錄 </a:t>
            </a:r>
            <a:r>
              <a:rPr lang="en-US" altLang="zh-MO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MO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回家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en-US" altLang="zh-MO" b="1" dirty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MO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內在的自己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：身口意、</a:t>
            </a:r>
            <a:r>
              <a:rPr lang="zh-MO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煩惱、壓力、不愉快、討厭</a:t>
            </a:r>
            <a:r>
              <a:rPr lang="en-US" altLang="zh-MO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MO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心理測驗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品格、愛的語言、</a:t>
            </a:r>
            <a:r>
              <a:rPr lang="en-US" altLang="zh-TW" sz="1950" b="1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https://blog.xuite.net/bluedragon88/happy99/44019130-%E6%9C%89%E8%B6%A3%E7%9A%84%E5%BF%83%E7%90%86%E6%B8%AC%E9%A9%97</a:t>
            </a:r>
            <a:endParaRPr lang="en-US" altLang="zh-MO" sz="195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性向測驗</a:t>
            </a:r>
            <a:endParaRPr lang="en-US" altLang="zh-MO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MO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周哈里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窗</a:t>
            </a:r>
            <a:r>
              <a:rPr lang="en-US" altLang="zh-MO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MO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回家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en-US" altLang="zh-MO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塔羅牌</a:t>
            </a:r>
            <a:r>
              <a:rPr lang="zh-MO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內在小孩</a:t>
            </a:r>
            <a:r>
              <a:rPr lang="en-US" altLang="zh-MO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MO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回家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en-US" altLang="zh-MO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MO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解夢</a:t>
            </a:r>
            <a:endParaRPr lang="en-US" altLang="zh-MO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F044C495-FB3D-4897-9B85-5904A204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4678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08365" y="2545608"/>
            <a:ext cx="6927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>
                <a:solidFill>
                  <a:srgbClr val="FF0000"/>
                </a:solidFill>
                <a:latin typeface="微軟正黑體修正"/>
              </a:rPr>
              <a:t>【</a:t>
            </a:r>
            <a:r>
              <a:rPr lang="zh-TW" altLang="en-US" sz="3600" b="1" dirty="0">
                <a:solidFill>
                  <a:srgbClr val="FF0000"/>
                </a:solidFill>
                <a:latin typeface="微軟正黑體修正"/>
              </a:rPr>
              <a:t>測驗</a:t>
            </a:r>
            <a:r>
              <a:rPr lang="en-US" altLang="zh-TW" sz="3600" b="1" dirty="0">
                <a:solidFill>
                  <a:srgbClr val="FF0000"/>
                </a:solidFill>
                <a:latin typeface="微軟正黑體修正"/>
              </a:rPr>
              <a:t>】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性格</a:t>
            </a:r>
            <a:r>
              <a:rPr lang="zh-TW" altLang="en-US" sz="3600" b="1" dirty="0">
                <a:solidFill>
                  <a:srgbClr val="FF0000"/>
                </a:solidFill>
                <a:latin typeface="微軟正黑體修正"/>
              </a:rPr>
              <a:t>測試</a:t>
            </a:r>
            <a:endParaRPr lang="en-US" altLang="zh-TW" sz="3600" b="1" dirty="0">
              <a:solidFill>
                <a:srgbClr val="FF0000"/>
              </a:solidFill>
              <a:latin typeface="微軟正黑體修正"/>
            </a:endParaRPr>
          </a:p>
          <a:p>
            <a:endParaRPr lang="en-US" altLang="zh-TW" sz="3600" b="1" dirty="0">
              <a:solidFill>
                <a:srgbClr val="B22222"/>
              </a:solidFill>
              <a:latin typeface="微軟正黑體修正"/>
            </a:endParaRPr>
          </a:p>
          <a:p>
            <a:r>
              <a:rPr lang="zh-TW" altLang="en-US" sz="3600" b="1" dirty="0">
                <a:solidFill>
                  <a:srgbClr val="FF0000"/>
                </a:solidFill>
              </a:rPr>
              <a:t>菲爾博士個性測驗</a:t>
            </a:r>
            <a:r>
              <a:rPr lang="en-US" altLang="zh-TW" sz="3600" b="1" dirty="0">
                <a:solidFill>
                  <a:srgbClr val="FF0000"/>
                </a:solidFill>
              </a:rPr>
              <a:t>【</a:t>
            </a:r>
            <a:r>
              <a:rPr lang="zh-TW" altLang="en-US" sz="3600" b="1" dirty="0">
                <a:solidFill>
                  <a:srgbClr val="FF0000"/>
                </a:solidFill>
              </a:rPr>
              <a:t>性格心理測驗</a:t>
            </a:r>
            <a:r>
              <a:rPr lang="en-US" altLang="zh-TW" sz="3600" b="1" dirty="0">
                <a:solidFill>
                  <a:srgbClr val="FF0000"/>
                </a:solidFill>
              </a:rPr>
              <a:t>】</a:t>
            </a:r>
          </a:p>
          <a:p>
            <a:endParaRPr lang="en-US" altLang="zh-TW" sz="3600" dirty="0"/>
          </a:p>
          <a:p>
            <a:r>
              <a:rPr lang="zh-TW" altLang="en-US" sz="3600" b="1" dirty="0">
                <a:solidFill>
                  <a:srgbClr val="FF0000"/>
                </a:solidFill>
              </a:rPr>
              <a:t>愛之語</a:t>
            </a:r>
            <a:r>
              <a:rPr lang="en-US" altLang="zh-TW" sz="3600" b="1" dirty="0">
                <a:solidFill>
                  <a:srgbClr val="FF0000"/>
                </a:solidFill>
              </a:rPr>
              <a:t>—</a:t>
            </a:r>
            <a:r>
              <a:rPr lang="zh-TW" altLang="en-US" sz="3600" b="1" dirty="0">
                <a:solidFill>
                  <a:srgbClr val="FF0000"/>
                </a:solidFill>
              </a:rPr>
              <a:t>愛的語言評量檢測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63385" y="876320"/>
            <a:ext cx="5829300" cy="7477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心理測驗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2309C5EC-6BA8-482A-931E-5C7A2F091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644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7度c 微熱日誌: 【記事】作業- 自我特質的SW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75" y="1093947"/>
            <a:ext cx="4363727" cy="420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: 圓角 36">
            <a:extLst>
              <a:ext uri="{FF2B5EF4-FFF2-40B4-BE49-F238E27FC236}">
                <a16:creationId xmlns:a16="http://schemas.microsoft.com/office/drawing/2014/main" xmlns="" id="{0BF99F80-E34F-4E0A-9FD4-884A8F137ABC}"/>
              </a:ext>
            </a:extLst>
          </p:cNvPr>
          <p:cNvSpPr/>
          <p:nvPr/>
        </p:nvSpPr>
        <p:spPr>
          <a:xfrm>
            <a:off x="392838" y="1193820"/>
            <a:ext cx="632534" cy="492937"/>
          </a:xfrm>
          <a:prstGeom prst="roundRect">
            <a:avLst/>
          </a:prstGeom>
          <a:solidFill>
            <a:srgbClr val="FC8071"/>
          </a:solidFill>
          <a:ln w="38100">
            <a:solidFill>
              <a:srgbClr val="FC8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範例</a:t>
            </a:r>
          </a:p>
        </p:txBody>
      </p:sp>
      <p:sp>
        <p:nvSpPr>
          <p:cNvPr id="4" name="箭號: 向左 32">
            <a:extLst>
              <a:ext uri="{FF2B5EF4-FFF2-40B4-BE49-F238E27FC236}">
                <a16:creationId xmlns:a16="http://schemas.microsoft.com/office/drawing/2014/main" xmlns="" id="{3913B106-31E6-4D52-BF09-50C1F4AFC32E}"/>
              </a:ext>
            </a:extLst>
          </p:cNvPr>
          <p:cNvSpPr/>
          <p:nvPr/>
        </p:nvSpPr>
        <p:spPr>
          <a:xfrm flipH="1">
            <a:off x="1104568" y="5451855"/>
            <a:ext cx="355785" cy="242047"/>
          </a:xfrm>
          <a:prstGeom prst="leftArrow">
            <a:avLst/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EE3BD369-6B92-4244-A08C-064C0C1A9CEA}"/>
              </a:ext>
            </a:extLst>
          </p:cNvPr>
          <p:cNvSpPr txBox="1"/>
          <p:nvPr/>
        </p:nvSpPr>
        <p:spPr>
          <a:xfrm>
            <a:off x="1648674" y="5376670"/>
            <a:ext cx="56577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你的</a:t>
            </a:r>
            <a:r>
              <a:rPr lang="en-US" altLang="zh-TW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可以改變</a:t>
            </a:r>
            <a:r>
              <a:rPr lang="en-US" altLang="zh-TW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如何做</a:t>
            </a:r>
            <a:r>
              <a:rPr lang="en-US" altLang="zh-TW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ECAF228A-B6F9-4D46-B793-4A1BBB138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55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71143" y="-136188"/>
            <a:ext cx="7839507" cy="6994188"/>
            <a:chOff x="1532568" y="949088"/>
            <a:chExt cx="5720805" cy="5004652"/>
          </a:xfrm>
        </p:grpSpPr>
        <p:sp>
          <p:nvSpPr>
            <p:cNvPr id="5" name="圓形圖 4"/>
            <p:cNvSpPr/>
            <p:nvPr/>
          </p:nvSpPr>
          <p:spPr>
            <a:xfrm rot="5690884">
              <a:off x="2284171" y="970567"/>
              <a:ext cx="4842044" cy="4979993"/>
            </a:xfrm>
            <a:prstGeom prst="pie">
              <a:avLst>
                <a:gd name="adj1" fmla="val 13415225"/>
                <a:gd name="adj2" fmla="val 160755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6" name="圓形圖 5"/>
            <p:cNvSpPr/>
            <p:nvPr/>
          </p:nvSpPr>
          <p:spPr>
            <a:xfrm>
              <a:off x="2188764" y="965967"/>
              <a:ext cx="4994267" cy="4979993"/>
            </a:xfrm>
            <a:prstGeom prst="pie">
              <a:avLst>
                <a:gd name="adj1" fmla="val 3922970"/>
                <a:gd name="adj2" fmla="val 651332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7" name="圓形圖 6"/>
            <p:cNvSpPr/>
            <p:nvPr/>
          </p:nvSpPr>
          <p:spPr>
            <a:xfrm rot="5690884">
              <a:off x="2188763" y="965966"/>
              <a:ext cx="4994267" cy="4979993"/>
            </a:xfrm>
            <a:prstGeom prst="pie">
              <a:avLst>
                <a:gd name="adj1" fmla="val 803466"/>
                <a:gd name="adj2" fmla="val 347556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8" name="圓形圖 7"/>
            <p:cNvSpPr/>
            <p:nvPr/>
          </p:nvSpPr>
          <p:spPr>
            <a:xfrm rot="5690884">
              <a:off x="2271307" y="930347"/>
              <a:ext cx="4842044" cy="4979993"/>
            </a:xfrm>
            <a:prstGeom prst="pie">
              <a:avLst>
                <a:gd name="adj1" fmla="val 6197506"/>
                <a:gd name="adj2" fmla="val 901665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9" name="圓形圖 8"/>
            <p:cNvSpPr/>
            <p:nvPr/>
          </p:nvSpPr>
          <p:spPr>
            <a:xfrm rot="5690884">
              <a:off x="2290603" y="945908"/>
              <a:ext cx="4842044" cy="4979993"/>
            </a:xfrm>
            <a:prstGeom prst="pie">
              <a:avLst>
                <a:gd name="adj1" fmla="val 11447514"/>
                <a:gd name="adj2" fmla="val 13735083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10" name="圓形圖 9"/>
            <p:cNvSpPr/>
            <p:nvPr/>
          </p:nvSpPr>
          <p:spPr>
            <a:xfrm rot="5690884">
              <a:off x="2971656" y="1604342"/>
              <a:ext cx="3531395" cy="3632003"/>
            </a:xfrm>
            <a:prstGeom prst="pie">
              <a:avLst>
                <a:gd name="adj1" fmla="val 11415316"/>
                <a:gd name="adj2" fmla="val 13732468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11" name="圓形圖 10"/>
            <p:cNvSpPr/>
            <p:nvPr/>
          </p:nvSpPr>
          <p:spPr>
            <a:xfrm rot="5690884">
              <a:off x="2939494" y="1604342"/>
              <a:ext cx="3531395" cy="3632003"/>
            </a:xfrm>
            <a:prstGeom prst="pie">
              <a:avLst>
                <a:gd name="adj1" fmla="val 6512077"/>
                <a:gd name="adj2" fmla="val 8981835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12" name="圓形圖 11"/>
            <p:cNvSpPr/>
            <p:nvPr/>
          </p:nvSpPr>
          <p:spPr>
            <a:xfrm rot="5690884">
              <a:off x="2181552" y="965966"/>
              <a:ext cx="4994267" cy="4979993"/>
            </a:xfrm>
            <a:prstGeom prst="pie">
              <a:avLst>
                <a:gd name="adj1" fmla="val 3490635"/>
                <a:gd name="adj2" fmla="val 627893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13" name="圓形圖 12"/>
            <p:cNvSpPr/>
            <p:nvPr/>
          </p:nvSpPr>
          <p:spPr>
            <a:xfrm rot="5690884">
              <a:off x="2227604" y="970504"/>
              <a:ext cx="4951260" cy="5011136"/>
            </a:xfrm>
            <a:prstGeom prst="pie">
              <a:avLst>
                <a:gd name="adj1" fmla="val 8972190"/>
                <a:gd name="adj2" fmla="val 11498286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14" name="圓形圖 13"/>
            <p:cNvSpPr/>
            <p:nvPr/>
          </p:nvSpPr>
          <p:spPr>
            <a:xfrm>
              <a:off x="2169469" y="973747"/>
              <a:ext cx="4994267" cy="4979993"/>
            </a:xfrm>
            <a:prstGeom prst="pie">
              <a:avLst>
                <a:gd name="adj1" fmla="val 2097167"/>
                <a:gd name="adj2" fmla="val 390336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15" name="圓形圖 14"/>
            <p:cNvSpPr/>
            <p:nvPr/>
          </p:nvSpPr>
          <p:spPr>
            <a:xfrm rot="5690884">
              <a:off x="2945926" y="1604341"/>
              <a:ext cx="3531395" cy="3632003"/>
            </a:xfrm>
            <a:prstGeom prst="pie">
              <a:avLst>
                <a:gd name="adj1" fmla="val 8992010"/>
                <a:gd name="adj2" fmla="val 11447384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16" name="圓形圖 15"/>
            <p:cNvSpPr/>
            <p:nvPr/>
          </p:nvSpPr>
          <p:spPr>
            <a:xfrm rot="5690884">
              <a:off x="3600700" y="2341414"/>
              <a:ext cx="2247876" cy="2229098"/>
            </a:xfrm>
            <a:prstGeom prst="pie">
              <a:avLst>
                <a:gd name="adj1" fmla="val 6225573"/>
                <a:gd name="adj2" fmla="val 1361862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17" name="圓形圖 16"/>
            <p:cNvSpPr/>
            <p:nvPr/>
          </p:nvSpPr>
          <p:spPr>
            <a:xfrm rot="5690884">
              <a:off x="3589342" y="2335880"/>
              <a:ext cx="2247876" cy="2229098"/>
            </a:xfrm>
            <a:prstGeom prst="pie">
              <a:avLst>
                <a:gd name="adj1" fmla="val 176661"/>
                <a:gd name="adj2" fmla="val 618637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18" name="圓形圖 17"/>
            <p:cNvSpPr/>
            <p:nvPr/>
          </p:nvSpPr>
          <p:spPr>
            <a:xfrm>
              <a:off x="2175901" y="949088"/>
              <a:ext cx="4994267" cy="4979993"/>
            </a:xfrm>
            <a:prstGeom prst="pie">
              <a:avLst>
                <a:gd name="adj1" fmla="val 191196"/>
                <a:gd name="adj2" fmla="val 2186212"/>
              </a:avLst>
            </a:prstGeom>
            <a:solidFill>
              <a:srgbClr val="F8DBA2"/>
            </a:solidFill>
            <a:ln>
              <a:solidFill>
                <a:srgbClr val="F8DB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19" name="圓形圖 18"/>
            <p:cNvSpPr/>
            <p:nvPr/>
          </p:nvSpPr>
          <p:spPr>
            <a:xfrm rot="5690884">
              <a:off x="3612056" y="2333632"/>
              <a:ext cx="2247876" cy="2229098"/>
            </a:xfrm>
            <a:prstGeom prst="pie">
              <a:avLst>
                <a:gd name="adj1" fmla="val 13634155"/>
                <a:gd name="adj2" fmla="val 1610299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20" name="圓形圖 19"/>
            <p:cNvSpPr/>
            <p:nvPr/>
          </p:nvSpPr>
          <p:spPr>
            <a:xfrm rot="5690884">
              <a:off x="3629784" y="2317252"/>
              <a:ext cx="2247876" cy="2229098"/>
            </a:xfrm>
            <a:prstGeom prst="pie">
              <a:avLst>
                <a:gd name="adj1" fmla="val 16037818"/>
                <a:gd name="adj2" fmla="val 933916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3887153" y="2693459"/>
              <a:ext cx="1527627" cy="152762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1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4076883" y="2847680"/>
              <a:ext cx="1391098" cy="12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生命</a:t>
              </a:r>
              <a:r>
                <a:rPr lang="en-US" altLang="zh-TW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愛</a:t>
              </a:r>
              <a:r>
                <a:rPr lang="en-US" altLang="zh-TW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.</a:t>
              </a:r>
              <a:r>
                <a:rPr lang="zh-TW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實踐</a:t>
              </a:r>
              <a:r>
                <a:rPr lang="en-US" altLang="zh-TW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r>
                <a:rPr lang="zh-TW" altLang="en-US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意義與價值</a:t>
              </a:r>
              <a:endPara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b="1" dirty="0">
                  <a:solidFill>
                    <a:schemeClr val="bg1">
                      <a:lumMod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哲學思考</a:t>
              </a:r>
              <a:endParaRPr lang="en-US" altLang="zh-TW" b="1" dirty="0">
                <a:solidFill>
                  <a:schemeClr val="bg1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b="1" dirty="0">
                  <a:solidFill>
                    <a:schemeClr val="bg1">
                      <a:lumMod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終極關懷</a:t>
              </a:r>
              <a:r>
                <a:rPr lang="en-US" altLang="zh-TW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sz="1400" b="1" dirty="0">
                  <a:solidFill>
                    <a:srgbClr val="6633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 </a:t>
              </a:r>
              <a:r>
                <a:rPr lang="zh-TW" altLang="en-US" sz="1200" b="1" dirty="0">
                  <a:solidFill>
                    <a:srgbClr val="6633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桑德尼斯</a:t>
              </a:r>
              <a:endParaRPr lang="en-US" altLang="zh-TW" sz="1200" b="1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6633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 </a:t>
              </a:r>
              <a:r>
                <a:rPr lang="zh-TW" altLang="en-US" sz="1200" b="1" dirty="0">
                  <a:solidFill>
                    <a:srgbClr val="6633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珍愛生命永不放棄</a:t>
              </a: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205606" y="2341843"/>
              <a:ext cx="976997" cy="462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愛自己</a:t>
              </a:r>
              <a:endPara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b="1" dirty="0">
                  <a:solidFill>
                    <a:schemeClr val="bg1">
                      <a:lumMod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人學圖像</a:t>
              </a:r>
              <a:r>
                <a:rPr lang="en-US" altLang="zh-TW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5268546" y="3007933"/>
              <a:ext cx="892773" cy="462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死亡</a:t>
              </a:r>
              <a:endPara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600" b="1" dirty="0">
                  <a:solidFill>
                    <a:schemeClr val="bg1">
                      <a:lumMod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終極關懷</a:t>
              </a:r>
              <a:r>
                <a:rPr lang="en-US" altLang="zh-TW" sz="1600" b="1" dirty="0">
                  <a:solidFill>
                    <a:schemeClr val="bg1">
                      <a:lumMod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 rot="19098116">
              <a:off x="4762024" y="3705230"/>
              <a:ext cx="1422158" cy="462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愛別人</a:t>
              </a:r>
              <a:endPara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b="1" dirty="0">
                  <a:solidFill>
                    <a:schemeClr val="bg1">
                      <a:lumMod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靈性修養</a:t>
              </a:r>
              <a:r>
                <a:rPr lang="en-US" altLang="zh-TW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 rot="19043504">
              <a:off x="3407477" y="2518574"/>
              <a:ext cx="808550" cy="269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自我認識</a:t>
              </a:r>
            </a:p>
          </p:txBody>
        </p:sp>
        <p:sp>
          <p:nvSpPr>
            <p:cNvPr id="27" name="文字方塊 26"/>
            <p:cNvSpPr txBox="1"/>
            <p:nvPr/>
          </p:nvSpPr>
          <p:spPr>
            <a:xfrm rot="21347076">
              <a:off x="4208469" y="2116156"/>
              <a:ext cx="925133" cy="26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自我悅納</a:t>
              </a:r>
            </a:p>
          </p:txBody>
        </p:sp>
        <p:sp>
          <p:nvSpPr>
            <p:cNvPr id="28" name="文字方塊 27"/>
            <p:cNvSpPr txBox="1"/>
            <p:nvPr/>
          </p:nvSpPr>
          <p:spPr>
            <a:xfrm rot="2142553">
              <a:off x="5006366" y="2302921"/>
              <a:ext cx="808550" cy="269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自我超越</a:t>
              </a: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3169484" y="3298908"/>
              <a:ext cx="449194" cy="5827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sz="1400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關心社會</a:t>
              </a:r>
              <a:endParaRPr lang="en-US" altLang="zh-TW" sz="1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400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承擔使命</a:t>
              </a:r>
            </a:p>
          </p:txBody>
        </p:sp>
        <p:sp>
          <p:nvSpPr>
            <p:cNvPr id="30" name="文字方塊 29"/>
            <p:cNvSpPr txBox="1"/>
            <p:nvPr/>
          </p:nvSpPr>
          <p:spPr>
            <a:xfrm rot="884628">
              <a:off x="5706034" y="3542269"/>
              <a:ext cx="449194" cy="5827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sz="1400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與人溝通</a:t>
              </a:r>
              <a:endParaRPr lang="en-US" altLang="zh-TW" sz="1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400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和諧相處</a:t>
              </a: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6023704" y="2422640"/>
              <a:ext cx="1229669" cy="1011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為自己辦一場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生命告別式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 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五月天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蘇打綠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生死的智慧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柯文哲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病人自主權利法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(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孫效智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楊玉欣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珍愛生命，永不放棄</a:t>
              </a: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5189815" y="1505059"/>
              <a:ext cx="1222650" cy="876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57168" indent="-257168">
                <a:buAutoNum type="arabicPeriod"/>
              </a:pP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戰勝癌症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蔡合成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pPr marL="257168" indent="-257168">
                <a:buAutoNum type="arabicPeriod"/>
              </a:pP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力克胡哲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57168" indent="-257168">
                <a:buFontTx/>
                <a:buAutoNum type="arabicPeriod"/>
              </a:pP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周凡、劉偉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57168" indent="-257168">
                <a:buFontTx/>
                <a:buAutoNum type="arabicPeriod"/>
              </a:pP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生命的陷落與超越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257168" indent="-257168">
                <a:buFontTx/>
                <a:buAutoNum type="arabicPeriod"/>
              </a:pP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相信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”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相信的力量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”</a:t>
              </a:r>
            </a:p>
            <a:p>
              <a:pPr marL="257168" indent="-257168">
                <a:buAutoNum type="arabicPeriod"/>
              </a:pP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為自己出征</a:t>
              </a: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2636098" y="1564894"/>
              <a:ext cx="1285818" cy="1146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覺察、正念靜坐</a:t>
              </a:r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r"/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靈性的實相</a:t>
              </a:r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pPr algn="r"/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你腦內的兩個世界</a:t>
              </a:r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r"/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(Taylor)</a:t>
              </a:r>
            </a:p>
            <a:p>
              <a:pPr algn="r"/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超右腦覺醒</a:t>
              </a:r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靈性</a:t>
              </a:r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pPr algn="r"/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4.</a:t>
              </a: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美的最高境界 </a:t>
              </a:r>
              <a:r>
                <a:rPr lang="en-US" altLang="zh-TW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- </a:t>
              </a: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留白</a:t>
              </a:r>
            </a:p>
            <a:p>
              <a:pPr algn="r"/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5.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看不見的真實</a:t>
              </a:r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r"/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6.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身心靈喜悅健康之道</a:t>
              </a: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1532568" y="3033438"/>
              <a:ext cx="286455" cy="6750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endParaRPr lang="zh-TW" altLang="en-US" sz="1351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3879805" y="1097545"/>
              <a:ext cx="1212823" cy="92238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成為真實的自己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洪嘉惠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你如何定義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你自己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麗滋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當你愛自己時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你才知道怎麼活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 (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陳秀娟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脆弱的力量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 rot="20566620">
              <a:off x="3636340" y="3356467"/>
              <a:ext cx="539033" cy="12755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愛地球</a:t>
              </a:r>
              <a:endPara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b="1" dirty="0">
                  <a:solidFill>
                    <a:schemeClr val="bg1">
                      <a:lumMod val="2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價值思辨</a:t>
              </a:r>
              <a:r>
                <a:rPr lang="en-US" altLang="zh-TW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 rot="20635643">
              <a:off x="5793945" y="2625944"/>
              <a:ext cx="336896" cy="72797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以終為始</a:t>
              </a:r>
            </a:p>
          </p:txBody>
        </p:sp>
        <p:sp>
          <p:nvSpPr>
            <p:cNvPr id="38" name="文字方塊 37"/>
            <p:cNvSpPr txBox="1"/>
            <p:nvPr/>
          </p:nvSpPr>
          <p:spPr>
            <a:xfrm rot="19089808">
              <a:off x="5150620" y="4133678"/>
              <a:ext cx="1004121" cy="330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尊重他人</a:t>
              </a:r>
              <a:endParaRPr lang="en-US" altLang="zh-TW" sz="1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200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關愛他人</a:t>
              </a: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4229935" y="4544621"/>
              <a:ext cx="1051863" cy="2248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生涯發展與實踐</a:t>
              </a:r>
            </a:p>
          </p:txBody>
        </p:sp>
        <p:sp>
          <p:nvSpPr>
            <p:cNvPr id="40" name="文字方塊 39"/>
            <p:cNvSpPr txBox="1"/>
            <p:nvPr/>
          </p:nvSpPr>
          <p:spPr>
            <a:xfrm rot="2148698">
              <a:off x="3573126" y="4272069"/>
              <a:ext cx="658818" cy="382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認識環境</a:t>
              </a:r>
              <a:endParaRPr lang="en-US" altLang="zh-TW" sz="1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400" b="1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尊重生命</a:t>
              </a: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6077748" y="3542844"/>
              <a:ext cx="1117370" cy="1281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和諧快樂人際關係</a:t>
              </a:r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哈佛最受歡迎的</a:t>
              </a:r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一門課</a:t>
              </a:r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感恩與懺悔</a:t>
              </a:r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轉念就通</a:t>
              </a:r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5.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人生其實很簡單</a:t>
              </a:r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6.</a:t>
              </a: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未審先判</a:t>
              </a:r>
              <a:endParaRPr lang="en-US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感人微電影）</a:t>
              </a:r>
            </a:p>
            <a:p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2232253" y="2944459"/>
              <a:ext cx="976997" cy="1607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拿</a:t>
              </a:r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20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億種樹 </a:t>
              </a:r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賴桑全送台灣</a:t>
              </a:r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</a:t>
              </a:r>
              <a:r>
                <a:rPr lang="en-US" altLang="zh-TW" sz="1200" dirty="0"/>
                <a:t> </a:t>
              </a:r>
              <a:r>
                <a:rPr lang="en-US" altLang="zh-TW" sz="1000" b="1" dirty="0" err="1">
                  <a:latin typeface="標楷體" panose="03000509000000000000" pitchFamily="65" charset="-120"/>
                  <a:ea typeface="標楷體" panose="03000509000000000000" pitchFamily="65" charset="-120"/>
                </a:rPr>
                <a:t>Kather</a:t>
              </a:r>
              <a:r>
                <a:rPr lang="en-US" altLang="zh-TW" sz="1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sz="1000" b="1" dirty="0" err="1">
                  <a:latin typeface="標楷體" panose="03000509000000000000" pitchFamily="65" charset="-120"/>
                  <a:ea typeface="標楷體" panose="03000509000000000000" pitchFamily="65" charset="-120"/>
                </a:rPr>
                <a:t>ine</a:t>
              </a:r>
              <a:endParaRPr lang="en-US" altLang="zh-TW" sz="1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五歲小女孩</a:t>
              </a:r>
              <a:endParaRPr lang="en-US" altLang="zh-TW" sz="1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1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幫一百萬個非洲小孩</a:t>
              </a: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3. Be A Giver</a:t>
              </a:r>
            </a:p>
            <a:p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吳念真</a:t>
              </a: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4.【Be A Giver】</a:t>
              </a:r>
            </a:p>
            <a:p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 八零後鄭巧鈺</a:t>
              </a: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5.【Be A Giver】</a:t>
              </a:r>
            </a:p>
            <a:p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 葉丙成</a:t>
              </a:r>
            </a:p>
            <a:p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4023600" y="4793106"/>
              <a:ext cx="1347582" cy="110742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立志、生涯規範</a:t>
              </a:r>
            </a:p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2.CCN(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生涯網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生命線圖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心流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5.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生命之樹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生命韌性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6.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做自己的教育部長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7.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求知若渴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.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虛懷若愚</a:t>
              </a:r>
              <a:endParaRPr lang="en-US" altLang="zh-TW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賈伯斯</a:t>
              </a:r>
              <a:r>
                <a:rPr lang="en-US" altLang="zh-TW" sz="1200" b="1" dirty="0">
                  <a:solidFill>
                    <a:srgbClr val="42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endParaRPr lang="zh-TW" altLang="en-US" sz="1200" b="1" dirty="0">
                <a:solidFill>
                  <a:srgbClr val="42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endParaRPr lang="zh-TW" altLang="en-US" sz="1200" b="1" dirty="0">
                <a:solidFill>
                  <a:srgbClr val="422C00"/>
                </a:solidFill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5213174" y="4596621"/>
              <a:ext cx="1078066" cy="104183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1200" b="1" dirty="0">
                  <a:solidFill>
                    <a:srgbClr val="3A2C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服務學習</a:t>
              </a:r>
              <a:endParaRPr lang="en-US" altLang="zh-TW" sz="1200" b="1" dirty="0">
                <a:solidFill>
                  <a:srgbClr val="3A2C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2.</a:t>
              </a:r>
              <a:r>
                <a:rPr lang="zh-TW" altLang="en-US" sz="1200" b="1" dirty="0">
                  <a:solidFill>
                    <a:srgbClr val="3A2C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沈芯菱劉安婷</a:t>
              </a:r>
              <a:endParaRPr lang="en-US" altLang="zh-TW" sz="1200" b="1" dirty="0">
                <a:solidFill>
                  <a:srgbClr val="3A2C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3.</a:t>
              </a:r>
              <a:r>
                <a:rPr lang="en-US" altLang="zh-TW" sz="1200" dirty="0"/>
                <a:t> P</a:t>
              </a:r>
              <a:r>
                <a:rPr lang="en-US" altLang="zh-TW" sz="1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erspective can be</a:t>
              </a:r>
            </a:p>
            <a:p>
              <a:r>
                <a:rPr lang="en-US" altLang="zh-TW" sz="1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humbling :)</a:t>
              </a: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4.</a:t>
              </a:r>
              <a:r>
                <a:rPr lang="zh-TW" altLang="en-US" sz="1200" b="1" dirty="0">
                  <a:solidFill>
                    <a:srgbClr val="3A2C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小馬、林藝</a:t>
              </a:r>
              <a:endParaRPr lang="zh-TW" altLang="en-US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5.</a:t>
              </a:r>
              <a:r>
                <a:rPr lang="zh-TW" altLang="en-US" sz="1200" b="1" dirty="0">
                  <a:solidFill>
                    <a:srgbClr val="3A2C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教師志業</a:t>
              </a:r>
              <a:endParaRPr lang="en-US" altLang="zh-TW" sz="1200" b="1" dirty="0">
                <a:solidFill>
                  <a:srgbClr val="3A2C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endParaRPr lang="zh-TW" altLang="en-US" sz="1200" b="1" dirty="0">
                <a:solidFill>
                  <a:srgbClr val="3A2C00"/>
                </a:solidFill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 rot="1273192">
              <a:off x="2885974" y="4470269"/>
              <a:ext cx="1150452" cy="1011859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marL="171446" indent="-171446">
                <a:buAutoNum type="arabicPeriod"/>
              </a:pPr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Nature is speaking</a:t>
              </a: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減塑、塑膠微粒</a:t>
              </a:r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重返里山</a:t>
              </a:r>
              <a:endParaRPr lang="en-US" altLang="zh-TW" sz="1200" b="1" dirty="0">
                <a:solidFill>
                  <a:srgbClr val="3A2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4.</a:t>
              </a:r>
              <a:r>
                <a:rPr lang="zh-TW" altLang="en-US" sz="1200" b="1" dirty="0">
                  <a:solidFill>
                    <a:srgbClr val="3A2C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 Unicode MS" panose="020B0604020202020204" pitchFamily="34" charset="-120"/>
                </a:rPr>
                <a:t>值得省思的動</a:t>
              </a:r>
              <a:r>
                <a:rPr lang="zh-TW" altLang="en-US" sz="1200" b="1" dirty="0">
                  <a:solidFill>
                    <a:srgbClr val="3A2C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畫</a:t>
              </a: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5.</a:t>
              </a:r>
              <a:r>
                <a:rPr lang="zh-TW" altLang="en-US" sz="1200" b="1" dirty="0">
                  <a:solidFill>
                    <a:srgbClr val="3A2C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地球危機</a:t>
              </a:r>
            </a:p>
            <a:p>
              <a:r>
                <a:rPr lang="en-US" altLang="zh-TW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6.</a:t>
              </a:r>
              <a:r>
                <a:rPr lang="zh-TW" altLang="en-US" sz="1200" b="1" dirty="0">
                  <a:solidFill>
                    <a:srgbClr val="3A2C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蔬食</a:t>
              </a:r>
            </a:p>
            <a:p>
              <a:endParaRPr lang="zh-TW" altLang="en-US" sz="1200" b="1" dirty="0">
                <a:solidFill>
                  <a:srgbClr val="3A2C00"/>
                </a:solidFill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-24205" y="224665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生命教育內涵與目標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B3E55DBD-A691-4862-AF60-650306D7D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148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B647AAC-A7F5-4C2D-8623-949620926445}"/>
              </a:ext>
            </a:extLst>
          </p:cNvPr>
          <p:cNvSpPr/>
          <p:nvPr/>
        </p:nvSpPr>
        <p:spPr>
          <a:xfrm>
            <a:off x="1" y="857251"/>
            <a:ext cx="2975161" cy="5143499"/>
          </a:xfrm>
          <a:prstGeom prst="rect">
            <a:avLst/>
          </a:prstGeom>
          <a:solidFill>
            <a:srgbClr val="F6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D01F4709-3494-49EC-A65E-ADBC90AA44A9}"/>
              </a:ext>
            </a:extLst>
          </p:cNvPr>
          <p:cNvSpPr/>
          <p:nvPr/>
        </p:nvSpPr>
        <p:spPr>
          <a:xfrm>
            <a:off x="886160" y="1047261"/>
            <a:ext cx="7295030" cy="4843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190500" dir="2700000" algn="t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8" name="Freeform 80">
            <a:extLst>
              <a:ext uri="{FF2B5EF4-FFF2-40B4-BE49-F238E27FC236}">
                <a16:creationId xmlns:a16="http://schemas.microsoft.com/office/drawing/2014/main" xmlns="" id="{293BED9E-239A-4864-8F95-C336CFCFD940}"/>
              </a:ext>
            </a:extLst>
          </p:cNvPr>
          <p:cNvSpPr>
            <a:spLocks noEditPoints="1"/>
          </p:cNvSpPr>
          <p:nvPr/>
        </p:nvSpPr>
        <p:spPr bwMode="auto">
          <a:xfrm>
            <a:off x="108194" y="5234812"/>
            <a:ext cx="621030" cy="623888"/>
          </a:xfrm>
          <a:custGeom>
            <a:avLst/>
            <a:gdLst>
              <a:gd name="T0" fmla="*/ 1017 w 1017"/>
              <a:gd name="T1" fmla="*/ 28 h 1017"/>
              <a:gd name="T2" fmla="*/ 1017 w 1017"/>
              <a:gd name="T3" fmla="*/ 25 h 1017"/>
              <a:gd name="T4" fmla="*/ 1015 w 1017"/>
              <a:gd name="T5" fmla="*/ 19 h 1017"/>
              <a:gd name="T6" fmla="*/ 1014 w 1017"/>
              <a:gd name="T7" fmla="*/ 17 h 1017"/>
              <a:gd name="T8" fmla="*/ 1011 w 1017"/>
              <a:gd name="T9" fmla="*/ 12 h 1017"/>
              <a:gd name="T10" fmla="*/ 1008 w 1017"/>
              <a:gd name="T11" fmla="*/ 9 h 1017"/>
              <a:gd name="T12" fmla="*/ 1005 w 1017"/>
              <a:gd name="T13" fmla="*/ 6 h 1017"/>
              <a:gd name="T14" fmla="*/ 1003 w 1017"/>
              <a:gd name="T15" fmla="*/ 5 h 1017"/>
              <a:gd name="T16" fmla="*/ 1002 w 1017"/>
              <a:gd name="T17" fmla="*/ 4 h 1017"/>
              <a:gd name="T18" fmla="*/ 1002 w 1017"/>
              <a:gd name="T19" fmla="*/ 4 h 1017"/>
              <a:gd name="T20" fmla="*/ 995 w 1017"/>
              <a:gd name="T21" fmla="*/ 1 h 1017"/>
              <a:gd name="T22" fmla="*/ 991 w 1017"/>
              <a:gd name="T23" fmla="*/ 0 h 1017"/>
              <a:gd name="T24" fmla="*/ 984 w 1017"/>
              <a:gd name="T25" fmla="*/ 0 h 1017"/>
              <a:gd name="T26" fmla="*/ 983 w 1017"/>
              <a:gd name="T27" fmla="*/ 0 h 1017"/>
              <a:gd name="T28" fmla="*/ 977 w 1017"/>
              <a:gd name="T29" fmla="*/ 1 h 1017"/>
              <a:gd name="T30" fmla="*/ 973 w 1017"/>
              <a:gd name="T31" fmla="*/ 2 h 1017"/>
              <a:gd name="T32" fmla="*/ 968 w 1017"/>
              <a:gd name="T33" fmla="*/ 5 h 1017"/>
              <a:gd name="T34" fmla="*/ 968 w 1017"/>
              <a:gd name="T35" fmla="*/ 5 h 1017"/>
              <a:gd name="T36" fmla="*/ 10 w 1017"/>
              <a:gd name="T37" fmla="*/ 676 h 1017"/>
              <a:gd name="T38" fmla="*/ 1 w 1017"/>
              <a:gd name="T39" fmla="*/ 689 h 1017"/>
              <a:gd name="T40" fmla="*/ 0 w 1017"/>
              <a:gd name="T41" fmla="*/ 704 h 1017"/>
              <a:gd name="T42" fmla="*/ 3 w 1017"/>
              <a:gd name="T43" fmla="*/ 713 h 1017"/>
              <a:gd name="T44" fmla="*/ 13 w 1017"/>
              <a:gd name="T45" fmla="*/ 724 h 1017"/>
              <a:gd name="T46" fmla="*/ 27 w 1017"/>
              <a:gd name="T47" fmla="*/ 731 h 1017"/>
              <a:gd name="T48" fmla="*/ 350 w 1017"/>
              <a:gd name="T49" fmla="*/ 985 h 1017"/>
              <a:gd name="T50" fmla="*/ 351 w 1017"/>
              <a:gd name="T51" fmla="*/ 988 h 1017"/>
              <a:gd name="T52" fmla="*/ 354 w 1017"/>
              <a:gd name="T53" fmla="*/ 1000 h 1017"/>
              <a:gd name="T54" fmla="*/ 357 w 1017"/>
              <a:gd name="T55" fmla="*/ 1005 h 1017"/>
              <a:gd name="T56" fmla="*/ 365 w 1017"/>
              <a:gd name="T57" fmla="*/ 1012 h 1017"/>
              <a:gd name="T58" fmla="*/ 368 w 1017"/>
              <a:gd name="T59" fmla="*/ 1014 h 1017"/>
              <a:gd name="T60" fmla="*/ 376 w 1017"/>
              <a:gd name="T61" fmla="*/ 1016 h 1017"/>
              <a:gd name="T62" fmla="*/ 382 w 1017"/>
              <a:gd name="T63" fmla="*/ 1017 h 1017"/>
              <a:gd name="T64" fmla="*/ 393 w 1017"/>
              <a:gd name="T65" fmla="*/ 1015 h 1017"/>
              <a:gd name="T66" fmla="*/ 399 w 1017"/>
              <a:gd name="T67" fmla="*/ 1012 h 1017"/>
              <a:gd name="T68" fmla="*/ 405 w 1017"/>
              <a:gd name="T69" fmla="*/ 1006 h 1017"/>
              <a:gd name="T70" fmla="*/ 524 w 1017"/>
              <a:gd name="T71" fmla="*/ 821 h 1017"/>
              <a:gd name="T72" fmla="*/ 876 w 1017"/>
              <a:gd name="T73" fmla="*/ 1013 h 1017"/>
              <a:gd name="T74" fmla="*/ 891 w 1017"/>
              <a:gd name="T75" fmla="*/ 1017 h 1017"/>
              <a:gd name="T76" fmla="*/ 906 w 1017"/>
              <a:gd name="T77" fmla="*/ 1013 h 1017"/>
              <a:gd name="T78" fmla="*/ 921 w 1017"/>
              <a:gd name="T79" fmla="*/ 996 h 1017"/>
              <a:gd name="T80" fmla="*/ 1017 w 1017"/>
              <a:gd name="T81" fmla="*/ 34 h 1017"/>
              <a:gd name="T82" fmla="*/ 367 w 1017"/>
              <a:gd name="T83" fmla="*/ 667 h 1017"/>
              <a:gd name="T84" fmla="*/ 367 w 1017"/>
              <a:gd name="T85" fmla="*/ 667 h 1017"/>
              <a:gd name="T86" fmla="*/ 760 w 1017"/>
              <a:gd name="T87" fmla="*/ 328 h 1017"/>
              <a:gd name="T88" fmla="*/ 557 w 1017"/>
              <a:gd name="T89" fmla="*/ 76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7" h="1017">
                <a:moveTo>
                  <a:pt x="1017" y="31"/>
                </a:moveTo>
                <a:lnTo>
                  <a:pt x="1017" y="31"/>
                </a:lnTo>
                <a:lnTo>
                  <a:pt x="1017" y="28"/>
                </a:lnTo>
                <a:lnTo>
                  <a:pt x="1017" y="28"/>
                </a:lnTo>
                <a:lnTo>
                  <a:pt x="1017" y="25"/>
                </a:lnTo>
                <a:lnTo>
                  <a:pt x="1017" y="25"/>
                </a:lnTo>
                <a:lnTo>
                  <a:pt x="1016" y="23"/>
                </a:lnTo>
                <a:lnTo>
                  <a:pt x="1016" y="23"/>
                </a:lnTo>
                <a:lnTo>
                  <a:pt x="1015" y="19"/>
                </a:lnTo>
                <a:lnTo>
                  <a:pt x="1015" y="19"/>
                </a:lnTo>
                <a:lnTo>
                  <a:pt x="1014" y="17"/>
                </a:lnTo>
                <a:lnTo>
                  <a:pt x="1014" y="17"/>
                </a:lnTo>
                <a:lnTo>
                  <a:pt x="1013" y="15"/>
                </a:lnTo>
                <a:lnTo>
                  <a:pt x="1013" y="15"/>
                </a:lnTo>
                <a:lnTo>
                  <a:pt x="1011" y="12"/>
                </a:lnTo>
                <a:lnTo>
                  <a:pt x="1011" y="12"/>
                </a:lnTo>
                <a:lnTo>
                  <a:pt x="1008" y="9"/>
                </a:lnTo>
                <a:lnTo>
                  <a:pt x="1008" y="9"/>
                </a:lnTo>
                <a:lnTo>
                  <a:pt x="1006" y="7"/>
                </a:lnTo>
                <a:lnTo>
                  <a:pt x="1006" y="7"/>
                </a:lnTo>
                <a:lnTo>
                  <a:pt x="1005" y="6"/>
                </a:lnTo>
                <a:lnTo>
                  <a:pt x="1005" y="6"/>
                </a:lnTo>
                <a:lnTo>
                  <a:pt x="1003" y="5"/>
                </a:lnTo>
                <a:lnTo>
                  <a:pt x="1003" y="5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998" y="2"/>
                </a:lnTo>
                <a:lnTo>
                  <a:pt x="998" y="2"/>
                </a:lnTo>
                <a:lnTo>
                  <a:pt x="995" y="1"/>
                </a:lnTo>
                <a:lnTo>
                  <a:pt x="995" y="1"/>
                </a:lnTo>
                <a:lnTo>
                  <a:pt x="991" y="0"/>
                </a:lnTo>
                <a:lnTo>
                  <a:pt x="991" y="0"/>
                </a:lnTo>
                <a:lnTo>
                  <a:pt x="988" y="0"/>
                </a:lnTo>
                <a:lnTo>
                  <a:pt x="988" y="0"/>
                </a:lnTo>
                <a:lnTo>
                  <a:pt x="984" y="0"/>
                </a:lnTo>
                <a:lnTo>
                  <a:pt x="984" y="0"/>
                </a:lnTo>
                <a:lnTo>
                  <a:pt x="983" y="0"/>
                </a:lnTo>
                <a:lnTo>
                  <a:pt x="983" y="0"/>
                </a:lnTo>
                <a:lnTo>
                  <a:pt x="981" y="0"/>
                </a:lnTo>
                <a:lnTo>
                  <a:pt x="981" y="0"/>
                </a:lnTo>
                <a:lnTo>
                  <a:pt x="977" y="1"/>
                </a:lnTo>
                <a:lnTo>
                  <a:pt x="977" y="1"/>
                </a:lnTo>
                <a:lnTo>
                  <a:pt x="973" y="2"/>
                </a:lnTo>
                <a:lnTo>
                  <a:pt x="973" y="2"/>
                </a:lnTo>
                <a:lnTo>
                  <a:pt x="971" y="3"/>
                </a:lnTo>
                <a:lnTo>
                  <a:pt x="971" y="3"/>
                </a:lnTo>
                <a:lnTo>
                  <a:pt x="968" y="5"/>
                </a:lnTo>
                <a:lnTo>
                  <a:pt x="968" y="5"/>
                </a:lnTo>
                <a:lnTo>
                  <a:pt x="968" y="5"/>
                </a:lnTo>
                <a:lnTo>
                  <a:pt x="968" y="5"/>
                </a:lnTo>
                <a:lnTo>
                  <a:pt x="14" y="673"/>
                </a:lnTo>
                <a:lnTo>
                  <a:pt x="14" y="673"/>
                </a:lnTo>
                <a:lnTo>
                  <a:pt x="10" y="676"/>
                </a:lnTo>
                <a:lnTo>
                  <a:pt x="6" y="680"/>
                </a:lnTo>
                <a:lnTo>
                  <a:pt x="3" y="684"/>
                </a:lnTo>
                <a:lnTo>
                  <a:pt x="1" y="689"/>
                </a:lnTo>
                <a:lnTo>
                  <a:pt x="0" y="693"/>
                </a:lnTo>
                <a:lnTo>
                  <a:pt x="0" y="698"/>
                </a:lnTo>
                <a:lnTo>
                  <a:pt x="0" y="704"/>
                </a:lnTo>
                <a:lnTo>
                  <a:pt x="1" y="708"/>
                </a:lnTo>
                <a:lnTo>
                  <a:pt x="1" y="708"/>
                </a:lnTo>
                <a:lnTo>
                  <a:pt x="3" y="713"/>
                </a:lnTo>
                <a:lnTo>
                  <a:pt x="6" y="718"/>
                </a:lnTo>
                <a:lnTo>
                  <a:pt x="10" y="721"/>
                </a:lnTo>
                <a:lnTo>
                  <a:pt x="13" y="724"/>
                </a:lnTo>
                <a:lnTo>
                  <a:pt x="17" y="727"/>
                </a:lnTo>
                <a:lnTo>
                  <a:pt x="21" y="730"/>
                </a:lnTo>
                <a:lnTo>
                  <a:pt x="27" y="731"/>
                </a:lnTo>
                <a:lnTo>
                  <a:pt x="32" y="731"/>
                </a:lnTo>
                <a:lnTo>
                  <a:pt x="350" y="731"/>
                </a:lnTo>
                <a:lnTo>
                  <a:pt x="350" y="985"/>
                </a:lnTo>
                <a:lnTo>
                  <a:pt x="350" y="985"/>
                </a:lnTo>
                <a:lnTo>
                  <a:pt x="351" y="988"/>
                </a:lnTo>
                <a:lnTo>
                  <a:pt x="351" y="988"/>
                </a:lnTo>
                <a:lnTo>
                  <a:pt x="352" y="995"/>
                </a:lnTo>
                <a:lnTo>
                  <a:pt x="352" y="995"/>
                </a:lnTo>
                <a:lnTo>
                  <a:pt x="354" y="1000"/>
                </a:lnTo>
                <a:lnTo>
                  <a:pt x="354" y="1000"/>
                </a:lnTo>
                <a:lnTo>
                  <a:pt x="357" y="1005"/>
                </a:lnTo>
                <a:lnTo>
                  <a:pt x="357" y="1005"/>
                </a:lnTo>
                <a:lnTo>
                  <a:pt x="362" y="1010"/>
                </a:lnTo>
                <a:lnTo>
                  <a:pt x="362" y="1010"/>
                </a:lnTo>
                <a:lnTo>
                  <a:pt x="365" y="1012"/>
                </a:lnTo>
                <a:lnTo>
                  <a:pt x="365" y="1012"/>
                </a:lnTo>
                <a:lnTo>
                  <a:pt x="368" y="1014"/>
                </a:lnTo>
                <a:lnTo>
                  <a:pt x="368" y="1014"/>
                </a:lnTo>
                <a:lnTo>
                  <a:pt x="370" y="1015"/>
                </a:lnTo>
                <a:lnTo>
                  <a:pt x="370" y="1015"/>
                </a:lnTo>
                <a:lnTo>
                  <a:pt x="376" y="1016"/>
                </a:lnTo>
                <a:lnTo>
                  <a:pt x="382" y="1017"/>
                </a:lnTo>
                <a:lnTo>
                  <a:pt x="382" y="1017"/>
                </a:lnTo>
                <a:lnTo>
                  <a:pt x="382" y="1017"/>
                </a:lnTo>
                <a:lnTo>
                  <a:pt x="387" y="1016"/>
                </a:lnTo>
                <a:lnTo>
                  <a:pt x="393" y="1015"/>
                </a:lnTo>
                <a:lnTo>
                  <a:pt x="393" y="1015"/>
                </a:lnTo>
                <a:lnTo>
                  <a:pt x="395" y="1014"/>
                </a:lnTo>
                <a:lnTo>
                  <a:pt x="395" y="1014"/>
                </a:lnTo>
                <a:lnTo>
                  <a:pt x="399" y="1012"/>
                </a:lnTo>
                <a:lnTo>
                  <a:pt x="403" y="1007"/>
                </a:lnTo>
                <a:lnTo>
                  <a:pt x="403" y="1007"/>
                </a:lnTo>
                <a:lnTo>
                  <a:pt x="405" y="1006"/>
                </a:lnTo>
                <a:lnTo>
                  <a:pt x="405" y="1006"/>
                </a:lnTo>
                <a:lnTo>
                  <a:pt x="409" y="1002"/>
                </a:lnTo>
                <a:lnTo>
                  <a:pt x="524" y="821"/>
                </a:lnTo>
                <a:lnTo>
                  <a:pt x="524" y="821"/>
                </a:lnTo>
                <a:lnTo>
                  <a:pt x="526" y="822"/>
                </a:lnTo>
                <a:lnTo>
                  <a:pt x="876" y="1013"/>
                </a:lnTo>
                <a:lnTo>
                  <a:pt x="876" y="1013"/>
                </a:lnTo>
                <a:lnTo>
                  <a:pt x="883" y="1016"/>
                </a:lnTo>
                <a:lnTo>
                  <a:pt x="891" y="1017"/>
                </a:lnTo>
                <a:lnTo>
                  <a:pt x="898" y="1016"/>
                </a:lnTo>
                <a:lnTo>
                  <a:pt x="906" y="1013"/>
                </a:lnTo>
                <a:lnTo>
                  <a:pt x="906" y="1013"/>
                </a:lnTo>
                <a:lnTo>
                  <a:pt x="912" y="1009"/>
                </a:lnTo>
                <a:lnTo>
                  <a:pt x="917" y="1003"/>
                </a:lnTo>
                <a:lnTo>
                  <a:pt x="921" y="996"/>
                </a:lnTo>
                <a:lnTo>
                  <a:pt x="922" y="988"/>
                </a:lnTo>
                <a:lnTo>
                  <a:pt x="1017" y="34"/>
                </a:lnTo>
                <a:lnTo>
                  <a:pt x="1017" y="34"/>
                </a:lnTo>
                <a:lnTo>
                  <a:pt x="1017" y="31"/>
                </a:lnTo>
                <a:lnTo>
                  <a:pt x="1017" y="31"/>
                </a:lnTo>
                <a:close/>
                <a:moveTo>
                  <a:pt x="367" y="667"/>
                </a:moveTo>
                <a:lnTo>
                  <a:pt x="133" y="667"/>
                </a:lnTo>
                <a:lnTo>
                  <a:pt x="773" y="219"/>
                </a:lnTo>
                <a:lnTo>
                  <a:pt x="367" y="667"/>
                </a:lnTo>
                <a:close/>
                <a:moveTo>
                  <a:pt x="413" y="875"/>
                </a:moveTo>
                <a:lnTo>
                  <a:pt x="413" y="711"/>
                </a:lnTo>
                <a:lnTo>
                  <a:pt x="760" y="328"/>
                </a:lnTo>
                <a:lnTo>
                  <a:pt x="413" y="875"/>
                </a:lnTo>
                <a:close/>
                <a:moveTo>
                  <a:pt x="864" y="934"/>
                </a:moveTo>
                <a:lnTo>
                  <a:pt x="557" y="767"/>
                </a:lnTo>
                <a:lnTo>
                  <a:pt x="941" y="162"/>
                </a:lnTo>
                <a:lnTo>
                  <a:pt x="864" y="934"/>
                </a:lnTo>
                <a:close/>
              </a:path>
            </a:pathLst>
          </a:custGeom>
          <a:solidFill>
            <a:srgbClr val="ECCEC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44546A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xmlns="" id="{0269C4DF-905B-4E62-811F-E90427F571E6}"/>
              </a:ext>
            </a:extLst>
          </p:cNvPr>
          <p:cNvSpPr>
            <a:spLocks noEditPoints="1"/>
          </p:cNvSpPr>
          <p:nvPr/>
        </p:nvSpPr>
        <p:spPr bwMode="auto">
          <a:xfrm>
            <a:off x="8365398" y="1004049"/>
            <a:ext cx="623888" cy="623888"/>
          </a:xfrm>
          <a:custGeom>
            <a:avLst/>
            <a:gdLst>
              <a:gd name="T0" fmla="*/ 410 w 1017"/>
              <a:gd name="T1" fmla="*/ 428 h 1018"/>
              <a:gd name="T2" fmla="*/ 220 w 1017"/>
              <a:gd name="T3" fmla="*/ 735 h 1018"/>
              <a:gd name="T4" fmla="*/ 283 w 1017"/>
              <a:gd name="T5" fmla="*/ 797 h 1018"/>
              <a:gd name="T6" fmla="*/ 581 w 1017"/>
              <a:gd name="T7" fmla="*/ 613 h 1018"/>
              <a:gd name="T8" fmla="*/ 781 w 1017"/>
              <a:gd name="T9" fmla="*/ 326 h 1018"/>
              <a:gd name="T10" fmla="*/ 778 w 1017"/>
              <a:gd name="T11" fmla="*/ 239 h 1018"/>
              <a:gd name="T12" fmla="*/ 691 w 1017"/>
              <a:gd name="T13" fmla="*/ 236 h 1018"/>
              <a:gd name="T14" fmla="*/ 405 w 1017"/>
              <a:gd name="T15" fmla="*/ 584 h 1018"/>
              <a:gd name="T16" fmla="*/ 567 w 1017"/>
              <a:gd name="T17" fmla="*/ 531 h 1018"/>
              <a:gd name="T18" fmla="*/ 473 w 1017"/>
              <a:gd name="T19" fmla="*/ 562 h 1018"/>
              <a:gd name="T20" fmla="*/ 448 w 1017"/>
              <a:gd name="T21" fmla="*/ 487 h 1018"/>
              <a:gd name="T22" fmla="*/ 539 w 1017"/>
              <a:gd name="T23" fmla="*/ 453 h 1018"/>
              <a:gd name="T24" fmla="*/ 571 w 1017"/>
              <a:gd name="T25" fmla="*/ 520 h 1018"/>
              <a:gd name="T26" fmla="*/ 382 w 1017"/>
              <a:gd name="T27" fmla="*/ 16 h 1018"/>
              <a:gd name="T28" fmla="*/ 184 w 1017"/>
              <a:gd name="T29" fmla="*/ 116 h 1018"/>
              <a:gd name="T30" fmla="*/ 49 w 1017"/>
              <a:gd name="T31" fmla="*/ 289 h 1018"/>
              <a:gd name="T32" fmla="*/ 0 w 1017"/>
              <a:gd name="T33" fmla="*/ 509 h 1018"/>
              <a:gd name="T34" fmla="*/ 40 w 1017"/>
              <a:gd name="T35" fmla="*/ 707 h 1018"/>
              <a:gd name="T36" fmla="*/ 166 w 1017"/>
              <a:gd name="T37" fmla="*/ 885 h 1018"/>
              <a:gd name="T38" fmla="*/ 357 w 1017"/>
              <a:gd name="T39" fmla="*/ 995 h 1018"/>
              <a:gd name="T40" fmla="*/ 560 w 1017"/>
              <a:gd name="T41" fmla="*/ 1015 h 1018"/>
              <a:gd name="T42" fmla="*/ 772 w 1017"/>
              <a:gd name="T43" fmla="*/ 944 h 1018"/>
              <a:gd name="T44" fmla="*/ 930 w 1017"/>
              <a:gd name="T45" fmla="*/ 793 h 1018"/>
              <a:gd name="T46" fmla="*/ 1012 w 1017"/>
              <a:gd name="T47" fmla="*/ 586 h 1018"/>
              <a:gd name="T48" fmla="*/ 1001 w 1017"/>
              <a:gd name="T49" fmla="*/ 382 h 1018"/>
              <a:gd name="T50" fmla="*/ 901 w 1017"/>
              <a:gd name="T51" fmla="*/ 186 h 1018"/>
              <a:gd name="T52" fmla="*/ 728 w 1017"/>
              <a:gd name="T53" fmla="*/ 50 h 1018"/>
              <a:gd name="T54" fmla="*/ 508 w 1017"/>
              <a:gd name="T55" fmla="*/ 0 h 1018"/>
              <a:gd name="T56" fmla="*/ 376 w 1017"/>
              <a:gd name="T57" fmla="*/ 935 h 1018"/>
              <a:gd name="T58" fmla="*/ 209 w 1017"/>
              <a:gd name="T59" fmla="*/ 838 h 1018"/>
              <a:gd name="T60" fmla="*/ 99 w 1017"/>
              <a:gd name="T61" fmla="*/ 682 h 1018"/>
              <a:gd name="T62" fmla="*/ 63 w 1017"/>
              <a:gd name="T63" fmla="*/ 509 h 1018"/>
              <a:gd name="T64" fmla="*/ 107 w 1017"/>
              <a:gd name="T65" fmla="*/ 315 h 1018"/>
              <a:gd name="T66" fmla="*/ 225 w 1017"/>
              <a:gd name="T67" fmla="*/ 165 h 1018"/>
              <a:gd name="T68" fmla="*/ 397 w 1017"/>
              <a:gd name="T69" fmla="*/ 77 h 1018"/>
              <a:gd name="T70" fmla="*/ 576 w 1017"/>
              <a:gd name="T71" fmla="*/ 69 h 1018"/>
              <a:gd name="T72" fmla="*/ 757 w 1017"/>
              <a:gd name="T73" fmla="*/ 139 h 1018"/>
              <a:gd name="T74" fmla="*/ 889 w 1017"/>
              <a:gd name="T75" fmla="*/ 278 h 1018"/>
              <a:gd name="T76" fmla="*/ 952 w 1017"/>
              <a:gd name="T77" fmla="*/ 463 h 1018"/>
              <a:gd name="T78" fmla="*/ 933 w 1017"/>
              <a:gd name="T79" fmla="*/ 642 h 1018"/>
              <a:gd name="T80" fmla="*/ 838 w 1017"/>
              <a:gd name="T81" fmla="*/ 808 h 1018"/>
              <a:gd name="T82" fmla="*/ 681 w 1017"/>
              <a:gd name="T83" fmla="*/ 919 h 1018"/>
              <a:gd name="T84" fmla="*/ 508 w 1017"/>
              <a:gd name="T85" fmla="*/ 954 h 1018"/>
              <a:gd name="T86" fmla="*/ 540 w 1017"/>
              <a:gd name="T87" fmla="*/ 165 h 1018"/>
              <a:gd name="T88" fmla="*/ 515 w 1017"/>
              <a:gd name="T89" fmla="*/ 128 h 1018"/>
              <a:gd name="T90" fmla="*/ 477 w 1017"/>
              <a:gd name="T91" fmla="*/ 152 h 1018"/>
              <a:gd name="T92" fmla="*/ 502 w 1017"/>
              <a:gd name="T93" fmla="*/ 190 h 1018"/>
              <a:gd name="T94" fmla="*/ 482 w 1017"/>
              <a:gd name="T95" fmla="*/ 841 h 1018"/>
              <a:gd name="T96" fmla="*/ 490 w 1017"/>
              <a:gd name="T97" fmla="*/ 885 h 1018"/>
              <a:gd name="T98" fmla="*/ 534 w 1017"/>
              <a:gd name="T99" fmla="*/ 877 h 1018"/>
              <a:gd name="T100" fmla="*/ 526 w 1017"/>
              <a:gd name="T101" fmla="*/ 833 h 1018"/>
              <a:gd name="T102" fmla="*/ 840 w 1017"/>
              <a:gd name="T103" fmla="*/ 483 h 1018"/>
              <a:gd name="T104" fmla="*/ 831 w 1017"/>
              <a:gd name="T105" fmla="*/ 527 h 1018"/>
              <a:gd name="T106" fmla="*/ 876 w 1017"/>
              <a:gd name="T107" fmla="*/ 535 h 1018"/>
              <a:gd name="T108" fmla="*/ 885 w 1017"/>
              <a:gd name="T109" fmla="*/ 491 h 1018"/>
              <a:gd name="T110" fmla="*/ 152 w 1017"/>
              <a:gd name="T111" fmla="*/ 477 h 1018"/>
              <a:gd name="T112" fmla="*/ 128 w 1017"/>
              <a:gd name="T113" fmla="*/ 515 h 1018"/>
              <a:gd name="T114" fmla="*/ 165 w 1017"/>
              <a:gd name="T115" fmla="*/ 540 h 1018"/>
              <a:gd name="T116" fmla="*/ 190 w 1017"/>
              <a:gd name="T117" fmla="*/ 502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7" h="1018">
                <a:moveTo>
                  <a:pt x="691" y="236"/>
                </a:moveTo>
                <a:lnTo>
                  <a:pt x="455" y="394"/>
                </a:lnTo>
                <a:lnTo>
                  <a:pt x="455" y="394"/>
                </a:lnTo>
                <a:lnTo>
                  <a:pt x="445" y="399"/>
                </a:lnTo>
                <a:lnTo>
                  <a:pt x="436" y="404"/>
                </a:lnTo>
                <a:lnTo>
                  <a:pt x="427" y="411"/>
                </a:lnTo>
                <a:lnTo>
                  <a:pt x="418" y="418"/>
                </a:lnTo>
                <a:lnTo>
                  <a:pt x="418" y="418"/>
                </a:lnTo>
                <a:lnTo>
                  <a:pt x="410" y="428"/>
                </a:lnTo>
                <a:lnTo>
                  <a:pt x="402" y="439"/>
                </a:lnTo>
                <a:lnTo>
                  <a:pt x="396" y="450"/>
                </a:lnTo>
                <a:lnTo>
                  <a:pt x="390" y="460"/>
                </a:lnTo>
                <a:lnTo>
                  <a:pt x="236" y="691"/>
                </a:lnTo>
                <a:lnTo>
                  <a:pt x="236" y="691"/>
                </a:lnTo>
                <a:lnTo>
                  <a:pt x="228" y="702"/>
                </a:lnTo>
                <a:lnTo>
                  <a:pt x="224" y="712"/>
                </a:lnTo>
                <a:lnTo>
                  <a:pt x="221" y="723"/>
                </a:lnTo>
                <a:lnTo>
                  <a:pt x="220" y="735"/>
                </a:lnTo>
                <a:lnTo>
                  <a:pt x="221" y="747"/>
                </a:lnTo>
                <a:lnTo>
                  <a:pt x="225" y="759"/>
                </a:lnTo>
                <a:lnTo>
                  <a:pt x="231" y="769"/>
                </a:lnTo>
                <a:lnTo>
                  <a:pt x="238" y="779"/>
                </a:lnTo>
                <a:lnTo>
                  <a:pt x="238" y="779"/>
                </a:lnTo>
                <a:lnTo>
                  <a:pt x="248" y="786"/>
                </a:lnTo>
                <a:lnTo>
                  <a:pt x="260" y="793"/>
                </a:lnTo>
                <a:lnTo>
                  <a:pt x="271" y="796"/>
                </a:lnTo>
                <a:lnTo>
                  <a:pt x="283" y="797"/>
                </a:lnTo>
                <a:lnTo>
                  <a:pt x="283" y="797"/>
                </a:lnTo>
                <a:lnTo>
                  <a:pt x="295" y="796"/>
                </a:lnTo>
                <a:lnTo>
                  <a:pt x="306" y="793"/>
                </a:lnTo>
                <a:lnTo>
                  <a:pt x="316" y="789"/>
                </a:lnTo>
                <a:lnTo>
                  <a:pt x="326" y="781"/>
                </a:lnTo>
                <a:lnTo>
                  <a:pt x="561" y="624"/>
                </a:lnTo>
                <a:lnTo>
                  <a:pt x="561" y="624"/>
                </a:lnTo>
                <a:lnTo>
                  <a:pt x="572" y="619"/>
                </a:lnTo>
                <a:lnTo>
                  <a:pt x="581" y="613"/>
                </a:lnTo>
                <a:lnTo>
                  <a:pt x="590" y="606"/>
                </a:lnTo>
                <a:lnTo>
                  <a:pt x="599" y="599"/>
                </a:lnTo>
                <a:lnTo>
                  <a:pt x="599" y="599"/>
                </a:lnTo>
                <a:lnTo>
                  <a:pt x="607" y="589"/>
                </a:lnTo>
                <a:lnTo>
                  <a:pt x="615" y="579"/>
                </a:lnTo>
                <a:lnTo>
                  <a:pt x="621" y="569"/>
                </a:lnTo>
                <a:lnTo>
                  <a:pt x="626" y="558"/>
                </a:lnTo>
                <a:lnTo>
                  <a:pt x="781" y="326"/>
                </a:lnTo>
                <a:lnTo>
                  <a:pt x="781" y="326"/>
                </a:lnTo>
                <a:lnTo>
                  <a:pt x="789" y="317"/>
                </a:lnTo>
                <a:lnTo>
                  <a:pt x="793" y="306"/>
                </a:lnTo>
                <a:lnTo>
                  <a:pt x="796" y="294"/>
                </a:lnTo>
                <a:lnTo>
                  <a:pt x="797" y="282"/>
                </a:lnTo>
                <a:lnTo>
                  <a:pt x="795" y="270"/>
                </a:lnTo>
                <a:lnTo>
                  <a:pt x="792" y="260"/>
                </a:lnTo>
                <a:lnTo>
                  <a:pt x="786" y="249"/>
                </a:lnTo>
                <a:lnTo>
                  <a:pt x="778" y="239"/>
                </a:lnTo>
                <a:lnTo>
                  <a:pt x="778" y="239"/>
                </a:lnTo>
                <a:lnTo>
                  <a:pt x="769" y="232"/>
                </a:lnTo>
                <a:lnTo>
                  <a:pt x="758" y="225"/>
                </a:lnTo>
                <a:lnTo>
                  <a:pt x="747" y="222"/>
                </a:lnTo>
                <a:lnTo>
                  <a:pt x="735" y="221"/>
                </a:lnTo>
                <a:lnTo>
                  <a:pt x="723" y="222"/>
                </a:lnTo>
                <a:lnTo>
                  <a:pt x="711" y="224"/>
                </a:lnTo>
                <a:lnTo>
                  <a:pt x="701" y="230"/>
                </a:lnTo>
                <a:lnTo>
                  <a:pt x="691" y="236"/>
                </a:lnTo>
                <a:lnTo>
                  <a:pt x="691" y="236"/>
                </a:lnTo>
                <a:close/>
                <a:moveTo>
                  <a:pt x="289" y="730"/>
                </a:moveTo>
                <a:lnTo>
                  <a:pt x="283" y="734"/>
                </a:lnTo>
                <a:lnTo>
                  <a:pt x="283" y="734"/>
                </a:lnTo>
                <a:lnTo>
                  <a:pt x="283" y="765"/>
                </a:lnTo>
                <a:lnTo>
                  <a:pt x="283" y="734"/>
                </a:lnTo>
                <a:lnTo>
                  <a:pt x="396" y="566"/>
                </a:lnTo>
                <a:lnTo>
                  <a:pt x="396" y="566"/>
                </a:lnTo>
                <a:lnTo>
                  <a:pt x="400" y="575"/>
                </a:lnTo>
                <a:lnTo>
                  <a:pt x="405" y="584"/>
                </a:lnTo>
                <a:lnTo>
                  <a:pt x="412" y="591"/>
                </a:lnTo>
                <a:lnTo>
                  <a:pt x="418" y="599"/>
                </a:lnTo>
                <a:lnTo>
                  <a:pt x="418" y="599"/>
                </a:lnTo>
                <a:lnTo>
                  <a:pt x="426" y="605"/>
                </a:lnTo>
                <a:lnTo>
                  <a:pt x="433" y="612"/>
                </a:lnTo>
                <a:lnTo>
                  <a:pt x="442" y="617"/>
                </a:lnTo>
                <a:lnTo>
                  <a:pt x="451" y="621"/>
                </a:lnTo>
                <a:lnTo>
                  <a:pt x="289" y="730"/>
                </a:lnTo>
                <a:close/>
                <a:moveTo>
                  <a:pt x="567" y="531"/>
                </a:moveTo>
                <a:lnTo>
                  <a:pt x="552" y="554"/>
                </a:lnTo>
                <a:lnTo>
                  <a:pt x="530" y="569"/>
                </a:lnTo>
                <a:lnTo>
                  <a:pt x="530" y="569"/>
                </a:lnTo>
                <a:lnTo>
                  <a:pt x="519" y="572"/>
                </a:lnTo>
                <a:lnTo>
                  <a:pt x="508" y="573"/>
                </a:lnTo>
                <a:lnTo>
                  <a:pt x="508" y="573"/>
                </a:lnTo>
                <a:lnTo>
                  <a:pt x="496" y="571"/>
                </a:lnTo>
                <a:lnTo>
                  <a:pt x="484" y="568"/>
                </a:lnTo>
                <a:lnTo>
                  <a:pt x="473" y="562"/>
                </a:lnTo>
                <a:lnTo>
                  <a:pt x="463" y="554"/>
                </a:lnTo>
                <a:lnTo>
                  <a:pt x="463" y="554"/>
                </a:lnTo>
                <a:lnTo>
                  <a:pt x="456" y="544"/>
                </a:lnTo>
                <a:lnTo>
                  <a:pt x="449" y="533"/>
                </a:lnTo>
                <a:lnTo>
                  <a:pt x="446" y="521"/>
                </a:lnTo>
                <a:lnTo>
                  <a:pt x="445" y="509"/>
                </a:lnTo>
                <a:lnTo>
                  <a:pt x="445" y="509"/>
                </a:lnTo>
                <a:lnTo>
                  <a:pt x="446" y="498"/>
                </a:lnTo>
                <a:lnTo>
                  <a:pt x="448" y="487"/>
                </a:lnTo>
                <a:lnTo>
                  <a:pt x="463" y="465"/>
                </a:lnTo>
                <a:lnTo>
                  <a:pt x="486" y="450"/>
                </a:lnTo>
                <a:lnTo>
                  <a:pt x="486" y="450"/>
                </a:lnTo>
                <a:lnTo>
                  <a:pt x="495" y="447"/>
                </a:lnTo>
                <a:lnTo>
                  <a:pt x="503" y="446"/>
                </a:lnTo>
                <a:lnTo>
                  <a:pt x="513" y="446"/>
                </a:lnTo>
                <a:lnTo>
                  <a:pt x="521" y="447"/>
                </a:lnTo>
                <a:lnTo>
                  <a:pt x="530" y="450"/>
                </a:lnTo>
                <a:lnTo>
                  <a:pt x="539" y="453"/>
                </a:lnTo>
                <a:lnTo>
                  <a:pt x="546" y="458"/>
                </a:lnTo>
                <a:lnTo>
                  <a:pt x="554" y="463"/>
                </a:lnTo>
                <a:lnTo>
                  <a:pt x="554" y="463"/>
                </a:lnTo>
                <a:lnTo>
                  <a:pt x="561" y="473"/>
                </a:lnTo>
                <a:lnTo>
                  <a:pt x="567" y="485"/>
                </a:lnTo>
                <a:lnTo>
                  <a:pt x="571" y="497"/>
                </a:lnTo>
                <a:lnTo>
                  <a:pt x="572" y="509"/>
                </a:lnTo>
                <a:lnTo>
                  <a:pt x="572" y="509"/>
                </a:lnTo>
                <a:lnTo>
                  <a:pt x="571" y="520"/>
                </a:lnTo>
                <a:lnTo>
                  <a:pt x="567" y="531"/>
                </a:lnTo>
                <a:lnTo>
                  <a:pt x="567" y="531"/>
                </a:lnTo>
                <a:close/>
                <a:moveTo>
                  <a:pt x="508" y="0"/>
                </a:moveTo>
                <a:lnTo>
                  <a:pt x="508" y="0"/>
                </a:lnTo>
                <a:lnTo>
                  <a:pt x="483" y="1"/>
                </a:lnTo>
                <a:lnTo>
                  <a:pt x="456" y="2"/>
                </a:lnTo>
                <a:lnTo>
                  <a:pt x="431" y="5"/>
                </a:lnTo>
                <a:lnTo>
                  <a:pt x="405" y="11"/>
                </a:lnTo>
                <a:lnTo>
                  <a:pt x="382" y="16"/>
                </a:lnTo>
                <a:lnTo>
                  <a:pt x="357" y="23"/>
                </a:lnTo>
                <a:lnTo>
                  <a:pt x="334" y="31"/>
                </a:lnTo>
                <a:lnTo>
                  <a:pt x="310" y="40"/>
                </a:lnTo>
                <a:lnTo>
                  <a:pt x="287" y="50"/>
                </a:lnTo>
                <a:lnTo>
                  <a:pt x="266" y="61"/>
                </a:lnTo>
                <a:lnTo>
                  <a:pt x="245" y="74"/>
                </a:lnTo>
                <a:lnTo>
                  <a:pt x="224" y="87"/>
                </a:lnTo>
                <a:lnTo>
                  <a:pt x="204" y="101"/>
                </a:lnTo>
                <a:lnTo>
                  <a:pt x="184" y="116"/>
                </a:lnTo>
                <a:lnTo>
                  <a:pt x="166" y="132"/>
                </a:lnTo>
                <a:lnTo>
                  <a:pt x="149" y="149"/>
                </a:lnTo>
                <a:lnTo>
                  <a:pt x="132" y="167"/>
                </a:lnTo>
                <a:lnTo>
                  <a:pt x="116" y="186"/>
                </a:lnTo>
                <a:lnTo>
                  <a:pt x="101" y="205"/>
                </a:lnTo>
                <a:lnTo>
                  <a:pt x="87" y="224"/>
                </a:lnTo>
                <a:lnTo>
                  <a:pt x="73" y="245"/>
                </a:lnTo>
                <a:lnTo>
                  <a:pt x="61" y="266"/>
                </a:lnTo>
                <a:lnTo>
                  <a:pt x="49" y="289"/>
                </a:lnTo>
                <a:lnTo>
                  <a:pt x="40" y="311"/>
                </a:lnTo>
                <a:lnTo>
                  <a:pt x="30" y="334"/>
                </a:lnTo>
                <a:lnTo>
                  <a:pt x="22" y="357"/>
                </a:lnTo>
                <a:lnTo>
                  <a:pt x="16" y="382"/>
                </a:lnTo>
                <a:lnTo>
                  <a:pt x="10" y="407"/>
                </a:lnTo>
                <a:lnTo>
                  <a:pt x="5" y="431"/>
                </a:lnTo>
                <a:lnTo>
                  <a:pt x="2" y="457"/>
                </a:lnTo>
                <a:lnTo>
                  <a:pt x="0" y="483"/>
                </a:lnTo>
                <a:lnTo>
                  <a:pt x="0" y="509"/>
                </a:lnTo>
                <a:lnTo>
                  <a:pt x="0" y="509"/>
                </a:lnTo>
                <a:lnTo>
                  <a:pt x="0" y="535"/>
                </a:lnTo>
                <a:lnTo>
                  <a:pt x="2" y="561"/>
                </a:lnTo>
                <a:lnTo>
                  <a:pt x="5" y="586"/>
                </a:lnTo>
                <a:lnTo>
                  <a:pt x="10" y="612"/>
                </a:lnTo>
                <a:lnTo>
                  <a:pt x="16" y="636"/>
                </a:lnTo>
                <a:lnTo>
                  <a:pt x="22" y="660"/>
                </a:lnTo>
                <a:lnTo>
                  <a:pt x="30" y="683"/>
                </a:lnTo>
                <a:lnTo>
                  <a:pt x="40" y="707"/>
                </a:lnTo>
                <a:lnTo>
                  <a:pt x="49" y="730"/>
                </a:lnTo>
                <a:lnTo>
                  <a:pt x="61" y="751"/>
                </a:lnTo>
                <a:lnTo>
                  <a:pt x="73" y="772"/>
                </a:lnTo>
                <a:lnTo>
                  <a:pt x="87" y="793"/>
                </a:lnTo>
                <a:lnTo>
                  <a:pt x="101" y="813"/>
                </a:lnTo>
                <a:lnTo>
                  <a:pt x="116" y="833"/>
                </a:lnTo>
                <a:lnTo>
                  <a:pt x="132" y="851"/>
                </a:lnTo>
                <a:lnTo>
                  <a:pt x="149" y="868"/>
                </a:lnTo>
                <a:lnTo>
                  <a:pt x="166" y="885"/>
                </a:lnTo>
                <a:lnTo>
                  <a:pt x="184" y="901"/>
                </a:lnTo>
                <a:lnTo>
                  <a:pt x="204" y="916"/>
                </a:lnTo>
                <a:lnTo>
                  <a:pt x="224" y="930"/>
                </a:lnTo>
                <a:lnTo>
                  <a:pt x="245" y="944"/>
                </a:lnTo>
                <a:lnTo>
                  <a:pt x="266" y="956"/>
                </a:lnTo>
                <a:lnTo>
                  <a:pt x="287" y="968"/>
                </a:lnTo>
                <a:lnTo>
                  <a:pt x="310" y="977"/>
                </a:lnTo>
                <a:lnTo>
                  <a:pt x="334" y="987"/>
                </a:lnTo>
                <a:lnTo>
                  <a:pt x="357" y="995"/>
                </a:lnTo>
                <a:lnTo>
                  <a:pt x="382" y="1002"/>
                </a:lnTo>
                <a:lnTo>
                  <a:pt x="405" y="1007"/>
                </a:lnTo>
                <a:lnTo>
                  <a:pt x="431" y="1012"/>
                </a:lnTo>
                <a:lnTo>
                  <a:pt x="456" y="1015"/>
                </a:lnTo>
                <a:lnTo>
                  <a:pt x="483" y="1017"/>
                </a:lnTo>
                <a:lnTo>
                  <a:pt x="508" y="1018"/>
                </a:lnTo>
                <a:lnTo>
                  <a:pt x="508" y="1018"/>
                </a:lnTo>
                <a:lnTo>
                  <a:pt x="534" y="1017"/>
                </a:lnTo>
                <a:lnTo>
                  <a:pt x="560" y="1015"/>
                </a:lnTo>
                <a:lnTo>
                  <a:pt x="586" y="1012"/>
                </a:lnTo>
                <a:lnTo>
                  <a:pt x="610" y="1007"/>
                </a:lnTo>
                <a:lnTo>
                  <a:pt x="635" y="1002"/>
                </a:lnTo>
                <a:lnTo>
                  <a:pt x="660" y="995"/>
                </a:lnTo>
                <a:lnTo>
                  <a:pt x="683" y="987"/>
                </a:lnTo>
                <a:lnTo>
                  <a:pt x="706" y="977"/>
                </a:lnTo>
                <a:lnTo>
                  <a:pt x="728" y="968"/>
                </a:lnTo>
                <a:lnTo>
                  <a:pt x="751" y="956"/>
                </a:lnTo>
                <a:lnTo>
                  <a:pt x="772" y="944"/>
                </a:lnTo>
                <a:lnTo>
                  <a:pt x="793" y="930"/>
                </a:lnTo>
                <a:lnTo>
                  <a:pt x="812" y="916"/>
                </a:lnTo>
                <a:lnTo>
                  <a:pt x="831" y="901"/>
                </a:lnTo>
                <a:lnTo>
                  <a:pt x="851" y="885"/>
                </a:lnTo>
                <a:lnTo>
                  <a:pt x="868" y="868"/>
                </a:lnTo>
                <a:lnTo>
                  <a:pt x="885" y="851"/>
                </a:lnTo>
                <a:lnTo>
                  <a:pt x="901" y="833"/>
                </a:lnTo>
                <a:lnTo>
                  <a:pt x="916" y="813"/>
                </a:lnTo>
                <a:lnTo>
                  <a:pt x="930" y="793"/>
                </a:lnTo>
                <a:lnTo>
                  <a:pt x="943" y="772"/>
                </a:lnTo>
                <a:lnTo>
                  <a:pt x="956" y="751"/>
                </a:lnTo>
                <a:lnTo>
                  <a:pt x="967" y="730"/>
                </a:lnTo>
                <a:lnTo>
                  <a:pt x="977" y="707"/>
                </a:lnTo>
                <a:lnTo>
                  <a:pt x="986" y="683"/>
                </a:lnTo>
                <a:lnTo>
                  <a:pt x="995" y="660"/>
                </a:lnTo>
                <a:lnTo>
                  <a:pt x="1001" y="636"/>
                </a:lnTo>
                <a:lnTo>
                  <a:pt x="1007" y="612"/>
                </a:lnTo>
                <a:lnTo>
                  <a:pt x="1012" y="586"/>
                </a:lnTo>
                <a:lnTo>
                  <a:pt x="1015" y="561"/>
                </a:lnTo>
                <a:lnTo>
                  <a:pt x="1017" y="535"/>
                </a:lnTo>
                <a:lnTo>
                  <a:pt x="1017" y="509"/>
                </a:lnTo>
                <a:lnTo>
                  <a:pt x="1017" y="509"/>
                </a:lnTo>
                <a:lnTo>
                  <a:pt x="1017" y="483"/>
                </a:lnTo>
                <a:lnTo>
                  <a:pt x="1015" y="457"/>
                </a:lnTo>
                <a:lnTo>
                  <a:pt x="1012" y="431"/>
                </a:lnTo>
                <a:lnTo>
                  <a:pt x="1007" y="407"/>
                </a:lnTo>
                <a:lnTo>
                  <a:pt x="1001" y="382"/>
                </a:lnTo>
                <a:lnTo>
                  <a:pt x="995" y="357"/>
                </a:lnTo>
                <a:lnTo>
                  <a:pt x="986" y="334"/>
                </a:lnTo>
                <a:lnTo>
                  <a:pt x="977" y="311"/>
                </a:lnTo>
                <a:lnTo>
                  <a:pt x="967" y="289"/>
                </a:lnTo>
                <a:lnTo>
                  <a:pt x="956" y="266"/>
                </a:lnTo>
                <a:lnTo>
                  <a:pt x="943" y="245"/>
                </a:lnTo>
                <a:lnTo>
                  <a:pt x="930" y="224"/>
                </a:lnTo>
                <a:lnTo>
                  <a:pt x="916" y="205"/>
                </a:lnTo>
                <a:lnTo>
                  <a:pt x="901" y="186"/>
                </a:lnTo>
                <a:lnTo>
                  <a:pt x="885" y="167"/>
                </a:lnTo>
                <a:lnTo>
                  <a:pt x="868" y="149"/>
                </a:lnTo>
                <a:lnTo>
                  <a:pt x="851" y="132"/>
                </a:lnTo>
                <a:lnTo>
                  <a:pt x="831" y="116"/>
                </a:lnTo>
                <a:lnTo>
                  <a:pt x="812" y="101"/>
                </a:lnTo>
                <a:lnTo>
                  <a:pt x="793" y="87"/>
                </a:lnTo>
                <a:lnTo>
                  <a:pt x="772" y="74"/>
                </a:lnTo>
                <a:lnTo>
                  <a:pt x="751" y="61"/>
                </a:lnTo>
                <a:lnTo>
                  <a:pt x="728" y="50"/>
                </a:lnTo>
                <a:lnTo>
                  <a:pt x="706" y="40"/>
                </a:lnTo>
                <a:lnTo>
                  <a:pt x="683" y="31"/>
                </a:lnTo>
                <a:lnTo>
                  <a:pt x="660" y="23"/>
                </a:lnTo>
                <a:lnTo>
                  <a:pt x="635" y="16"/>
                </a:lnTo>
                <a:lnTo>
                  <a:pt x="610" y="11"/>
                </a:lnTo>
                <a:lnTo>
                  <a:pt x="586" y="5"/>
                </a:lnTo>
                <a:lnTo>
                  <a:pt x="560" y="2"/>
                </a:lnTo>
                <a:lnTo>
                  <a:pt x="534" y="1"/>
                </a:lnTo>
                <a:lnTo>
                  <a:pt x="508" y="0"/>
                </a:lnTo>
                <a:lnTo>
                  <a:pt x="508" y="0"/>
                </a:lnTo>
                <a:close/>
                <a:moveTo>
                  <a:pt x="508" y="954"/>
                </a:moveTo>
                <a:lnTo>
                  <a:pt x="508" y="954"/>
                </a:lnTo>
                <a:lnTo>
                  <a:pt x="486" y="954"/>
                </a:lnTo>
                <a:lnTo>
                  <a:pt x="463" y="952"/>
                </a:lnTo>
                <a:lnTo>
                  <a:pt x="441" y="948"/>
                </a:lnTo>
                <a:lnTo>
                  <a:pt x="418" y="945"/>
                </a:lnTo>
                <a:lnTo>
                  <a:pt x="397" y="940"/>
                </a:lnTo>
                <a:lnTo>
                  <a:pt x="376" y="935"/>
                </a:lnTo>
                <a:lnTo>
                  <a:pt x="355" y="927"/>
                </a:lnTo>
                <a:lnTo>
                  <a:pt x="336" y="919"/>
                </a:lnTo>
                <a:lnTo>
                  <a:pt x="315" y="910"/>
                </a:lnTo>
                <a:lnTo>
                  <a:pt x="296" y="900"/>
                </a:lnTo>
                <a:lnTo>
                  <a:pt x="278" y="889"/>
                </a:lnTo>
                <a:lnTo>
                  <a:pt x="260" y="878"/>
                </a:lnTo>
                <a:lnTo>
                  <a:pt x="242" y="866"/>
                </a:lnTo>
                <a:lnTo>
                  <a:pt x="225" y="852"/>
                </a:lnTo>
                <a:lnTo>
                  <a:pt x="209" y="838"/>
                </a:lnTo>
                <a:lnTo>
                  <a:pt x="194" y="824"/>
                </a:lnTo>
                <a:lnTo>
                  <a:pt x="179" y="808"/>
                </a:lnTo>
                <a:lnTo>
                  <a:pt x="165" y="792"/>
                </a:lnTo>
                <a:lnTo>
                  <a:pt x="151" y="775"/>
                </a:lnTo>
                <a:lnTo>
                  <a:pt x="139" y="757"/>
                </a:lnTo>
                <a:lnTo>
                  <a:pt x="128" y="739"/>
                </a:lnTo>
                <a:lnTo>
                  <a:pt x="117" y="721"/>
                </a:lnTo>
                <a:lnTo>
                  <a:pt x="107" y="702"/>
                </a:lnTo>
                <a:lnTo>
                  <a:pt x="99" y="682"/>
                </a:lnTo>
                <a:lnTo>
                  <a:pt x="90" y="662"/>
                </a:lnTo>
                <a:lnTo>
                  <a:pt x="84" y="642"/>
                </a:lnTo>
                <a:lnTo>
                  <a:pt x="77" y="620"/>
                </a:lnTo>
                <a:lnTo>
                  <a:pt x="72" y="599"/>
                </a:lnTo>
                <a:lnTo>
                  <a:pt x="69" y="576"/>
                </a:lnTo>
                <a:lnTo>
                  <a:pt x="65" y="555"/>
                </a:lnTo>
                <a:lnTo>
                  <a:pt x="63" y="532"/>
                </a:lnTo>
                <a:lnTo>
                  <a:pt x="63" y="509"/>
                </a:lnTo>
                <a:lnTo>
                  <a:pt x="63" y="509"/>
                </a:lnTo>
                <a:lnTo>
                  <a:pt x="63" y="486"/>
                </a:lnTo>
                <a:lnTo>
                  <a:pt x="65" y="463"/>
                </a:lnTo>
                <a:lnTo>
                  <a:pt x="69" y="441"/>
                </a:lnTo>
                <a:lnTo>
                  <a:pt x="72" y="420"/>
                </a:lnTo>
                <a:lnTo>
                  <a:pt x="77" y="398"/>
                </a:lnTo>
                <a:lnTo>
                  <a:pt x="84" y="377"/>
                </a:lnTo>
                <a:lnTo>
                  <a:pt x="90" y="356"/>
                </a:lnTo>
                <a:lnTo>
                  <a:pt x="99" y="336"/>
                </a:lnTo>
                <a:lnTo>
                  <a:pt x="107" y="315"/>
                </a:lnTo>
                <a:lnTo>
                  <a:pt x="117" y="297"/>
                </a:lnTo>
                <a:lnTo>
                  <a:pt x="128" y="278"/>
                </a:lnTo>
                <a:lnTo>
                  <a:pt x="139" y="260"/>
                </a:lnTo>
                <a:lnTo>
                  <a:pt x="151" y="242"/>
                </a:lnTo>
                <a:lnTo>
                  <a:pt x="165" y="225"/>
                </a:lnTo>
                <a:lnTo>
                  <a:pt x="179" y="209"/>
                </a:lnTo>
                <a:lnTo>
                  <a:pt x="194" y="194"/>
                </a:lnTo>
                <a:lnTo>
                  <a:pt x="209" y="179"/>
                </a:lnTo>
                <a:lnTo>
                  <a:pt x="225" y="165"/>
                </a:lnTo>
                <a:lnTo>
                  <a:pt x="242" y="152"/>
                </a:lnTo>
                <a:lnTo>
                  <a:pt x="260" y="139"/>
                </a:lnTo>
                <a:lnTo>
                  <a:pt x="278" y="128"/>
                </a:lnTo>
                <a:lnTo>
                  <a:pt x="296" y="117"/>
                </a:lnTo>
                <a:lnTo>
                  <a:pt x="315" y="107"/>
                </a:lnTo>
                <a:lnTo>
                  <a:pt x="336" y="99"/>
                </a:lnTo>
                <a:lnTo>
                  <a:pt x="355" y="90"/>
                </a:lnTo>
                <a:lnTo>
                  <a:pt x="376" y="84"/>
                </a:lnTo>
                <a:lnTo>
                  <a:pt x="397" y="77"/>
                </a:lnTo>
                <a:lnTo>
                  <a:pt x="418" y="73"/>
                </a:lnTo>
                <a:lnTo>
                  <a:pt x="441" y="69"/>
                </a:lnTo>
                <a:lnTo>
                  <a:pt x="463" y="65"/>
                </a:lnTo>
                <a:lnTo>
                  <a:pt x="486" y="64"/>
                </a:lnTo>
                <a:lnTo>
                  <a:pt x="508" y="63"/>
                </a:lnTo>
                <a:lnTo>
                  <a:pt x="508" y="63"/>
                </a:lnTo>
                <a:lnTo>
                  <a:pt x="531" y="64"/>
                </a:lnTo>
                <a:lnTo>
                  <a:pt x="554" y="65"/>
                </a:lnTo>
                <a:lnTo>
                  <a:pt x="576" y="69"/>
                </a:lnTo>
                <a:lnTo>
                  <a:pt x="598" y="73"/>
                </a:lnTo>
                <a:lnTo>
                  <a:pt x="620" y="77"/>
                </a:lnTo>
                <a:lnTo>
                  <a:pt x="640" y="84"/>
                </a:lnTo>
                <a:lnTo>
                  <a:pt x="661" y="90"/>
                </a:lnTo>
                <a:lnTo>
                  <a:pt x="681" y="99"/>
                </a:lnTo>
                <a:lnTo>
                  <a:pt x="702" y="107"/>
                </a:lnTo>
                <a:lnTo>
                  <a:pt x="721" y="117"/>
                </a:lnTo>
                <a:lnTo>
                  <a:pt x="739" y="128"/>
                </a:lnTo>
                <a:lnTo>
                  <a:pt x="757" y="139"/>
                </a:lnTo>
                <a:lnTo>
                  <a:pt x="775" y="152"/>
                </a:lnTo>
                <a:lnTo>
                  <a:pt x="792" y="165"/>
                </a:lnTo>
                <a:lnTo>
                  <a:pt x="808" y="179"/>
                </a:lnTo>
                <a:lnTo>
                  <a:pt x="823" y="194"/>
                </a:lnTo>
                <a:lnTo>
                  <a:pt x="838" y="209"/>
                </a:lnTo>
                <a:lnTo>
                  <a:pt x="852" y="225"/>
                </a:lnTo>
                <a:lnTo>
                  <a:pt x="865" y="242"/>
                </a:lnTo>
                <a:lnTo>
                  <a:pt x="878" y="260"/>
                </a:lnTo>
                <a:lnTo>
                  <a:pt x="889" y="278"/>
                </a:lnTo>
                <a:lnTo>
                  <a:pt x="900" y="297"/>
                </a:lnTo>
                <a:lnTo>
                  <a:pt x="910" y="315"/>
                </a:lnTo>
                <a:lnTo>
                  <a:pt x="918" y="336"/>
                </a:lnTo>
                <a:lnTo>
                  <a:pt x="927" y="356"/>
                </a:lnTo>
                <a:lnTo>
                  <a:pt x="933" y="377"/>
                </a:lnTo>
                <a:lnTo>
                  <a:pt x="940" y="398"/>
                </a:lnTo>
                <a:lnTo>
                  <a:pt x="944" y="420"/>
                </a:lnTo>
                <a:lnTo>
                  <a:pt x="948" y="441"/>
                </a:lnTo>
                <a:lnTo>
                  <a:pt x="952" y="463"/>
                </a:lnTo>
                <a:lnTo>
                  <a:pt x="953" y="486"/>
                </a:lnTo>
                <a:lnTo>
                  <a:pt x="954" y="509"/>
                </a:lnTo>
                <a:lnTo>
                  <a:pt x="954" y="509"/>
                </a:lnTo>
                <a:lnTo>
                  <a:pt x="953" y="532"/>
                </a:lnTo>
                <a:lnTo>
                  <a:pt x="952" y="555"/>
                </a:lnTo>
                <a:lnTo>
                  <a:pt x="948" y="576"/>
                </a:lnTo>
                <a:lnTo>
                  <a:pt x="944" y="599"/>
                </a:lnTo>
                <a:lnTo>
                  <a:pt x="940" y="620"/>
                </a:lnTo>
                <a:lnTo>
                  <a:pt x="933" y="642"/>
                </a:lnTo>
                <a:lnTo>
                  <a:pt x="927" y="662"/>
                </a:lnTo>
                <a:lnTo>
                  <a:pt x="918" y="682"/>
                </a:lnTo>
                <a:lnTo>
                  <a:pt x="910" y="702"/>
                </a:lnTo>
                <a:lnTo>
                  <a:pt x="900" y="721"/>
                </a:lnTo>
                <a:lnTo>
                  <a:pt x="889" y="739"/>
                </a:lnTo>
                <a:lnTo>
                  <a:pt x="878" y="757"/>
                </a:lnTo>
                <a:lnTo>
                  <a:pt x="865" y="775"/>
                </a:lnTo>
                <a:lnTo>
                  <a:pt x="852" y="792"/>
                </a:lnTo>
                <a:lnTo>
                  <a:pt x="838" y="808"/>
                </a:lnTo>
                <a:lnTo>
                  <a:pt x="823" y="824"/>
                </a:lnTo>
                <a:lnTo>
                  <a:pt x="808" y="838"/>
                </a:lnTo>
                <a:lnTo>
                  <a:pt x="792" y="852"/>
                </a:lnTo>
                <a:lnTo>
                  <a:pt x="775" y="866"/>
                </a:lnTo>
                <a:lnTo>
                  <a:pt x="757" y="878"/>
                </a:lnTo>
                <a:lnTo>
                  <a:pt x="739" y="889"/>
                </a:lnTo>
                <a:lnTo>
                  <a:pt x="721" y="900"/>
                </a:lnTo>
                <a:lnTo>
                  <a:pt x="702" y="910"/>
                </a:lnTo>
                <a:lnTo>
                  <a:pt x="681" y="919"/>
                </a:lnTo>
                <a:lnTo>
                  <a:pt x="661" y="927"/>
                </a:lnTo>
                <a:lnTo>
                  <a:pt x="640" y="935"/>
                </a:lnTo>
                <a:lnTo>
                  <a:pt x="620" y="940"/>
                </a:lnTo>
                <a:lnTo>
                  <a:pt x="598" y="945"/>
                </a:lnTo>
                <a:lnTo>
                  <a:pt x="576" y="948"/>
                </a:lnTo>
                <a:lnTo>
                  <a:pt x="554" y="952"/>
                </a:lnTo>
                <a:lnTo>
                  <a:pt x="531" y="954"/>
                </a:lnTo>
                <a:lnTo>
                  <a:pt x="508" y="954"/>
                </a:lnTo>
                <a:lnTo>
                  <a:pt x="508" y="954"/>
                </a:lnTo>
                <a:close/>
                <a:moveTo>
                  <a:pt x="508" y="191"/>
                </a:moveTo>
                <a:lnTo>
                  <a:pt x="508" y="191"/>
                </a:lnTo>
                <a:lnTo>
                  <a:pt x="515" y="190"/>
                </a:lnTo>
                <a:lnTo>
                  <a:pt x="520" y="188"/>
                </a:lnTo>
                <a:lnTo>
                  <a:pt x="526" y="186"/>
                </a:lnTo>
                <a:lnTo>
                  <a:pt x="531" y="181"/>
                </a:lnTo>
                <a:lnTo>
                  <a:pt x="534" y="177"/>
                </a:lnTo>
                <a:lnTo>
                  <a:pt x="537" y="172"/>
                </a:lnTo>
                <a:lnTo>
                  <a:pt x="540" y="165"/>
                </a:lnTo>
                <a:lnTo>
                  <a:pt x="541" y="159"/>
                </a:lnTo>
                <a:lnTo>
                  <a:pt x="541" y="159"/>
                </a:lnTo>
                <a:lnTo>
                  <a:pt x="540" y="152"/>
                </a:lnTo>
                <a:lnTo>
                  <a:pt x="537" y="147"/>
                </a:lnTo>
                <a:lnTo>
                  <a:pt x="534" y="142"/>
                </a:lnTo>
                <a:lnTo>
                  <a:pt x="531" y="136"/>
                </a:lnTo>
                <a:lnTo>
                  <a:pt x="526" y="133"/>
                </a:lnTo>
                <a:lnTo>
                  <a:pt x="520" y="130"/>
                </a:lnTo>
                <a:lnTo>
                  <a:pt x="515" y="128"/>
                </a:lnTo>
                <a:lnTo>
                  <a:pt x="508" y="128"/>
                </a:lnTo>
                <a:lnTo>
                  <a:pt x="508" y="128"/>
                </a:lnTo>
                <a:lnTo>
                  <a:pt x="502" y="128"/>
                </a:lnTo>
                <a:lnTo>
                  <a:pt x="496" y="130"/>
                </a:lnTo>
                <a:lnTo>
                  <a:pt x="490" y="133"/>
                </a:lnTo>
                <a:lnTo>
                  <a:pt x="486" y="136"/>
                </a:lnTo>
                <a:lnTo>
                  <a:pt x="482" y="142"/>
                </a:lnTo>
                <a:lnTo>
                  <a:pt x="479" y="147"/>
                </a:lnTo>
                <a:lnTo>
                  <a:pt x="477" y="152"/>
                </a:lnTo>
                <a:lnTo>
                  <a:pt x="476" y="159"/>
                </a:lnTo>
                <a:lnTo>
                  <a:pt x="476" y="159"/>
                </a:lnTo>
                <a:lnTo>
                  <a:pt x="477" y="165"/>
                </a:lnTo>
                <a:lnTo>
                  <a:pt x="479" y="172"/>
                </a:lnTo>
                <a:lnTo>
                  <a:pt x="482" y="177"/>
                </a:lnTo>
                <a:lnTo>
                  <a:pt x="486" y="181"/>
                </a:lnTo>
                <a:lnTo>
                  <a:pt x="490" y="186"/>
                </a:lnTo>
                <a:lnTo>
                  <a:pt x="496" y="188"/>
                </a:lnTo>
                <a:lnTo>
                  <a:pt x="502" y="190"/>
                </a:lnTo>
                <a:lnTo>
                  <a:pt x="508" y="191"/>
                </a:lnTo>
                <a:lnTo>
                  <a:pt x="508" y="191"/>
                </a:lnTo>
                <a:close/>
                <a:moveTo>
                  <a:pt x="508" y="827"/>
                </a:moveTo>
                <a:lnTo>
                  <a:pt x="508" y="827"/>
                </a:lnTo>
                <a:lnTo>
                  <a:pt x="502" y="827"/>
                </a:lnTo>
                <a:lnTo>
                  <a:pt x="496" y="829"/>
                </a:lnTo>
                <a:lnTo>
                  <a:pt x="490" y="833"/>
                </a:lnTo>
                <a:lnTo>
                  <a:pt x="486" y="836"/>
                </a:lnTo>
                <a:lnTo>
                  <a:pt x="482" y="841"/>
                </a:lnTo>
                <a:lnTo>
                  <a:pt x="479" y="847"/>
                </a:lnTo>
                <a:lnTo>
                  <a:pt x="477" y="852"/>
                </a:lnTo>
                <a:lnTo>
                  <a:pt x="476" y="858"/>
                </a:lnTo>
                <a:lnTo>
                  <a:pt x="476" y="858"/>
                </a:lnTo>
                <a:lnTo>
                  <a:pt x="477" y="865"/>
                </a:lnTo>
                <a:lnTo>
                  <a:pt x="479" y="871"/>
                </a:lnTo>
                <a:lnTo>
                  <a:pt x="482" y="877"/>
                </a:lnTo>
                <a:lnTo>
                  <a:pt x="486" y="881"/>
                </a:lnTo>
                <a:lnTo>
                  <a:pt x="490" y="885"/>
                </a:lnTo>
                <a:lnTo>
                  <a:pt x="496" y="888"/>
                </a:lnTo>
                <a:lnTo>
                  <a:pt x="502" y="889"/>
                </a:lnTo>
                <a:lnTo>
                  <a:pt x="508" y="891"/>
                </a:lnTo>
                <a:lnTo>
                  <a:pt x="508" y="891"/>
                </a:lnTo>
                <a:lnTo>
                  <a:pt x="515" y="889"/>
                </a:lnTo>
                <a:lnTo>
                  <a:pt x="520" y="888"/>
                </a:lnTo>
                <a:lnTo>
                  <a:pt x="526" y="885"/>
                </a:lnTo>
                <a:lnTo>
                  <a:pt x="531" y="881"/>
                </a:lnTo>
                <a:lnTo>
                  <a:pt x="534" y="877"/>
                </a:lnTo>
                <a:lnTo>
                  <a:pt x="537" y="871"/>
                </a:lnTo>
                <a:lnTo>
                  <a:pt x="540" y="865"/>
                </a:lnTo>
                <a:lnTo>
                  <a:pt x="541" y="858"/>
                </a:lnTo>
                <a:lnTo>
                  <a:pt x="541" y="858"/>
                </a:lnTo>
                <a:lnTo>
                  <a:pt x="540" y="852"/>
                </a:lnTo>
                <a:lnTo>
                  <a:pt x="537" y="847"/>
                </a:lnTo>
                <a:lnTo>
                  <a:pt x="534" y="841"/>
                </a:lnTo>
                <a:lnTo>
                  <a:pt x="531" y="836"/>
                </a:lnTo>
                <a:lnTo>
                  <a:pt x="526" y="833"/>
                </a:lnTo>
                <a:lnTo>
                  <a:pt x="520" y="829"/>
                </a:lnTo>
                <a:lnTo>
                  <a:pt x="515" y="827"/>
                </a:lnTo>
                <a:lnTo>
                  <a:pt x="508" y="827"/>
                </a:lnTo>
                <a:lnTo>
                  <a:pt x="508" y="827"/>
                </a:lnTo>
                <a:close/>
                <a:moveTo>
                  <a:pt x="858" y="477"/>
                </a:moveTo>
                <a:lnTo>
                  <a:pt x="858" y="477"/>
                </a:lnTo>
                <a:lnTo>
                  <a:pt x="852" y="477"/>
                </a:lnTo>
                <a:lnTo>
                  <a:pt x="845" y="480"/>
                </a:lnTo>
                <a:lnTo>
                  <a:pt x="840" y="483"/>
                </a:lnTo>
                <a:lnTo>
                  <a:pt x="836" y="486"/>
                </a:lnTo>
                <a:lnTo>
                  <a:pt x="831" y="491"/>
                </a:lnTo>
                <a:lnTo>
                  <a:pt x="829" y="497"/>
                </a:lnTo>
                <a:lnTo>
                  <a:pt x="827" y="502"/>
                </a:lnTo>
                <a:lnTo>
                  <a:pt x="826" y="509"/>
                </a:lnTo>
                <a:lnTo>
                  <a:pt x="826" y="509"/>
                </a:lnTo>
                <a:lnTo>
                  <a:pt x="827" y="515"/>
                </a:lnTo>
                <a:lnTo>
                  <a:pt x="829" y="521"/>
                </a:lnTo>
                <a:lnTo>
                  <a:pt x="831" y="527"/>
                </a:lnTo>
                <a:lnTo>
                  <a:pt x="836" y="531"/>
                </a:lnTo>
                <a:lnTo>
                  <a:pt x="840" y="535"/>
                </a:lnTo>
                <a:lnTo>
                  <a:pt x="845" y="539"/>
                </a:lnTo>
                <a:lnTo>
                  <a:pt x="852" y="540"/>
                </a:lnTo>
                <a:lnTo>
                  <a:pt x="858" y="541"/>
                </a:lnTo>
                <a:lnTo>
                  <a:pt x="858" y="541"/>
                </a:lnTo>
                <a:lnTo>
                  <a:pt x="865" y="540"/>
                </a:lnTo>
                <a:lnTo>
                  <a:pt x="871" y="539"/>
                </a:lnTo>
                <a:lnTo>
                  <a:pt x="876" y="535"/>
                </a:lnTo>
                <a:lnTo>
                  <a:pt x="881" y="531"/>
                </a:lnTo>
                <a:lnTo>
                  <a:pt x="885" y="527"/>
                </a:lnTo>
                <a:lnTo>
                  <a:pt x="887" y="521"/>
                </a:lnTo>
                <a:lnTo>
                  <a:pt x="889" y="515"/>
                </a:lnTo>
                <a:lnTo>
                  <a:pt x="890" y="509"/>
                </a:lnTo>
                <a:lnTo>
                  <a:pt x="890" y="509"/>
                </a:lnTo>
                <a:lnTo>
                  <a:pt x="889" y="502"/>
                </a:lnTo>
                <a:lnTo>
                  <a:pt x="887" y="497"/>
                </a:lnTo>
                <a:lnTo>
                  <a:pt x="885" y="491"/>
                </a:lnTo>
                <a:lnTo>
                  <a:pt x="881" y="486"/>
                </a:lnTo>
                <a:lnTo>
                  <a:pt x="876" y="483"/>
                </a:lnTo>
                <a:lnTo>
                  <a:pt x="871" y="480"/>
                </a:lnTo>
                <a:lnTo>
                  <a:pt x="865" y="477"/>
                </a:lnTo>
                <a:lnTo>
                  <a:pt x="858" y="477"/>
                </a:lnTo>
                <a:lnTo>
                  <a:pt x="858" y="477"/>
                </a:lnTo>
                <a:close/>
                <a:moveTo>
                  <a:pt x="159" y="477"/>
                </a:moveTo>
                <a:lnTo>
                  <a:pt x="159" y="477"/>
                </a:lnTo>
                <a:lnTo>
                  <a:pt x="152" y="477"/>
                </a:lnTo>
                <a:lnTo>
                  <a:pt x="146" y="480"/>
                </a:lnTo>
                <a:lnTo>
                  <a:pt x="140" y="483"/>
                </a:lnTo>
                <a:lnTo>
                  <a:pt x="136" y="486"/>
                </a:lnTo>
                <a:lnTo>
                  <a:pt x="132" y="491"/>
                </a:lnTo>
                <a:lnTo>
                  <a:pt x="130" y="497"/>
                </a:lnTo>
                <a:lnTo>
                  <a:pt x="128" y="502"/>
                </a:lnTo>
                <a:lnTo>
                  <a:pt x="126" y="509"/>
                </a:lnTo>
                <a:lnTo>
                  <a:pt x="126" y="509"/>
                </a:lnTo>
                <a:lnTo>
                  <a:pt x="128" y="515"/>
                </a:lnTo>
                <a:lnTo>
                  <a:pt x="130" y="521"/>
                </a:lnTo>
                <a:lnTo>
                  <a:pt x="132" y="527"/>
                </a:lnTo>
                <a:lnTo>
                  <a:pt x="136" y="531"/>
                </a:lnTo>
                <a:lnTo>
                  <a:pt x="140" y="535"/>
                </a:lnTo>
                <a:lnTo>
                  <a:pt x="146" y="539"/>
                </a:lnTo>
                <a:lnTo>
                  <a:pt x="152" y="540"/>
                </a:lnTo>
                <a:lnTo>
                  <a:pt x="159" y="541"/>
                </a:lnTo>
                <a:lnTo>
                  <a:pt x="159" y="541"/>
                </a:lnTo>
                <a:lnTo>
                  <a:pt x="165" y="540"/>
                </a:lnTo>
                <a:lnTo>
                  <a:pt x="170" y="539"/>
                </a:lnTo>
                <a:lnTo>
                  <a:pt x="176" y="535"/>
                </a:lnTo>
                <a:lnTo>
                  <a:pt x="181" y="531"/>
                </a:lnTo>
                <a:lnTo>
                  <a:pt x="184" y="527"/>
                </a:lnTo>
                <a:lnTo>
                  <a:pt x="188" y="521"/>
                </a:lnTo>
                <a:lnTo>
                  <a:pt x="190" y="515"/>
                </a:lnTo>
                <a:lnTo>
                  <a:pt x="190" y="509"/>
                </a:lnTo>
                <a:lnTo>
                  <a:pt x="190" y="509"/>
                </a:lnTo>
                <a:lnTo>
                  <a:pt x="190" y="502"/>
                </a:lnTo>
                <a:lnTo>
                  <a:pt x="188" y="497"/>
                </a:lnTo>
                <a:lnTo>
                  <a:pt x="184" y="491"/>
                </a:lnTo>
                <a:lnTo>
                  <a:pt x="181" y="486"/>
                </a:lnTo>
                <a:lnTo>
                  <a:pt x="176" y="483"/>
                </a:lnTo>
                <a:lnTo>
                  <a:pt x="170" y="480"/>
                </a:lnTo>
                <a:lnTo>
                  <a:pt x="165" y="477"/>
                </a:lnTo>
                <a:lnTo>
                  <a:pt x="159" y="477"/>
                </a:lnTo>
                <a:lnTo>
                  <a:pt x="159" y="477"/>
                </a:lnTo>
                <a:close/>
              </a:path>
            </a:pathLst>
          </a:custGeom>
          <a:solidFill>
            <a:srgbClr val="ECCEC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44546A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7D75543A-135B-4936-BBBF-91D652701241}"/>
              </a:ext>
            </a:extLst>
          </p:cNvPr>
          <p:cNvGrpSpPr/>
          <p:nvPr/>
        </p:nvGrpSpPr>
        <p:grpSpPr>
          <a:xfrm>
            <a:off x="8969863" y="3696585"/>
            <a:ext cx="1065484" cy="1673257"/>
            <a:chOff x="660399" y="2063949"/>
            <a:chExt cx="2330196" cy="3659389"/>
          </a:xfrm>
        </p:grpSpPr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xmlns="" id="{25D9D539-B847-4805-A517-AD432F94C9BF}"/>
                </a:ext>
              </a:extLst>
            </p:cNvPr>
            <p:cNvGrpSpPr/>
            <p:nvPr/>
          </p:nvGrpSpPr>
          <p:grpSpPr>
            <a:xfrm>
              <a:off x="1610118" y="5042331"/>
              <a:ext cx="432809" cy="681007"/>
              <a:chOff x="1437030" y="4973753"/>
              <a:chExt cx="427546" cy="672725"/>
            </a:xfrm>
          </p:grpSpPr>
          <p:sp>
            <p:nvSpPr>
              <p:cNvPr id="25" name="Freeform 533">
                <a:extLst>
                  <a:ext uri="{FF2B5EF4-FFF2-40B4-BE49-F238E27FC236}">
                    <a16:creationId xmlns:a16="http://schemas.microsoft.com/office/drawing/2014/main" xmlns="" id="{A300C0BA-8630-4CBF-A509-A5DAC4637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869" y="5097356"/>
                <a:ext cx="50657" cy="56736"/>
              </a:xfrm>
              <a:custGeom>
                <a:avLst/>
                <a:gdLst>
                  <a:gd name="T0" fmla="*/ 0 w 50"/>
                  <a:gd name="T1" fmla="*/ 56 h 56"/>
                  <a:gd name="T2" fmla="*/ 0 w 50"/>
                  <a:gd name="T3" fmla="*/ 22 h 56"/>
                  <a:gd name="T4" fmla="*/ 50 w 50"/>
                  <a:gd name="T5" fmla="*/ 0 h 56"/>
                  <a:gd name="T6" fmla="*/ 50 w 50"/>
                  <a:gd name="T7" fmla="*/ 36 h 56"/>
                  <a:gd name="T8" fmla="*/ 50 w 50"/>
                  <a:gd name="T9" fmla="*/ 36 h 56"/>
                  <a:gd name="T10" fmla="*/ 50 w 50"/>
                  <a:gd name="T11" fmla="*/ 40 h 56"/>
                  <a:gd name="T12" fmla="*/ 46 w 50"/>
                  <a:gd name="T13" fmla="*/ 44 h 56"/>
                  <a:gd name="T14" fmla="*/ 42 w 50"/>
                  <a:gd name="T15" fmla="*/ 48 h 56"/>
                  <a:gd name="T16" fmla="*/ 36 w 50"/>
                  <a:gd name="T17" fmla="*/ 50 h 56"/>
                  <a:gd name="T18" fmla="*/ 36 w 50"/>
                  <a:gd name="T19" fmla="*/ 50 h 56"/>
                  <a:gd name="T20" fmla="*/ 26 w 50"/>
                  <a:gd name="T21" fmla="*/ 54 h 56"/>
                  <a:gd name="T22" fmla="*/ 26 w 50"/>
                  <a:gd name="T23" fmla="*/ 54 h 56"/>
                  <a:gd name="T24" fmla="*/ 16 w 50"/>
                  <a:gd name="T25" fmla="*/ 56 h 56"/>
                  <a:gd name="T26" fmla="*/ 6 w 50"/>
                  <a:gd name="T27" fmla="*/ 56 h 56"/>
                  <a:gd name="T28" fmla="*/ 6 w 50"/>
                  <a:gd name="T29" fmla="*/ 56 h 56"/>
                  <a:gd name="T30" fmla="*/ 0 w 50"/>
                  <a:gd name="T31" fmla="*/ 56 h 56"/>
                  <a:gd name="T32" fmla="*/ 0 w 50"/>
                  <a:gd name="T3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6">
                    <a:moveTo>
                      <a:pt x="0" y="56"/>
                    </a:moveTo>
                    <a:lnTo>
                      <a:pt x="0" y="22"/>
                    </a:lnTo>
                    <a:lnTo>
                      <a:pt x="50" y="0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40"/>
                    </a:lnTo>
                    <a:lnTo>
                      <a:pt x="46" y="44"/>
                    </a:lnTo>
                    <a:lnTo>
                      <a:pt x="42" y="48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1E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4780" tIns="72392" rIns="144780" bIns="72392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/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26" name="Freeform 534">
                <a:extLst>
                  <a:ext uri="{FF2B5EF4-FFF2-40B4-BE49-F238E27FC236}">
                    <a16:creationId xmlns:a16="http://schemas.microsoft.com/office/drawing/2014/main" xmlns="" id="{0F34BE8D-12F7-4983-99C6-50F89A4449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5212" y="5115592"/>
                <a:ext cx="50657" cy="38499"/>
              </a:xfrm>
              <a:custGeom>
                <a:avLst/>
                <a:gdLst>
                  <a:gd name="T0" fmla="*/ 50 w 50"/>
                  <a:gd name="T1" fmla="*/ 38 h 38"/>
                  <a:gd name="T2" fmla="*/ 50 w 50"/>
                  <a:gd name="T3" fmla="*/ 38 h 38"/>
                  <a:gd name="T4" fmla="*/ 38 w 50"/>
                  <a:gd name="T5" fmla="*/ 38 h 38"/>
                  <a:gd name="T6" fmla="*/ 38 w 50"/>
                  <a:gd name="T7" fmla="*/ 8 h 38"/>
                  <a:gd name="T8" fmla="*/ 50 w 50"/>
                  <a:gd name="T9" fmla="*/ 4 h 38"/>
                  <a:gd name="T10" fmla="*/ 50 w 50"/>
                  <a:gd name="T11" fmla="*/ 38 h 38"/>
                  <a:gd name="T12" fmla="*/ 0 w 50"/>
                  <a:gd name="T13" fmla="*/ 16 h 38"/>
                  <a:gd name="T14" fmla="*/ 0 w 50"/>
                  <a:gd name="T15" fmla="*/ 0 h 38"/>
                  <a:gd name="T16" fmla="*/ 18 w 50"/>
                  <a:gd name="T17" fmla="*/ 6 h 38"/>
                  <a:gd name="T18" fmla="*/ 18 w 50"/>
                  <a:gd name="T19" fmla="*/ 32 h 38"/>
                  <a:gd name="T20" fmla="*/ 18 w 50"/>
                  <a:gd name="T21" fmla="*/ 32 h 38"/>
                  <a:gd name="T22" fmla="*/ 16 w 50"/>
                  <a:gd name="T23" fmla="*/ 32 h 38"/>
                  <a:gd name="T24" fmla="*/ 16 w 50"/>
                  <a:gd name="T25" fmla="*/ 32 h 38"/>
                  <a:gd name="T26" fmla="*/ 8 w 50"/>
                  <a:gd name="T27" fmla="*/ 30 h 38"/>
                  <a:gd name="T28" fmla="*/ 4 w 50"/>
                  <a:gd name="T29" fmla="*/ 26 h 38"/>
                  <a:gd name="T30" fmla="*/ 0 w 50"/>
                  <a:gd name="T31" fmla="*/ 22 h 38"/>
                  <a:gd name="T32" fmla="*/ 0 w 50"/>
                  <a:gd name="T33" fmla="*/ 18 h 38"/>
                  <a:gd name="T34" fmla="*/ 0 w 50"/>
                  <a:gd name="T35" fmla="*/ 18 h 38"/>
                  <a:gd name="T36" fmla="*/ 0 w 50"/>
                  <a:gd name="T37" fmla="*/ 16 h 38"/>
                  <a:gd name="T38" fmla="*/ 0 w 50"/>
                  <a:gd name="T39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" h="38">
                    <a:moveTo>
                      <a:pt x="50" y="38"/>
                    </a:moveTo>
                    <a:lnTo>
                      <a:pt x="50" y="38"/>
                    </a:lnTo>
                    <a:lnTo>
                      <a:pt x="38" y="38"/>
                    </a:lnTo>
                    <a:lnTo>
                      <a:pt x="38" y="8"/>
                    </a:lnTo>
                    <a:lnTo>
                      <a:pt x="50" y="4"/>
                    </a:lnTo>
                    <a:lnTo>
                      <a:pt x="50" y="38"/>
                    </a:lnTo>
                    <a:close/>
                    <a:moveTo>
                      <a:pt x="0" y="16"/>
                    </a:moveTo>
                    <a:lnTo>
                      <a:pt x="0" y="0"/>
                    </a:lnTo>
                    <a:lnTo>
                      <a:pt x="18" y="6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8" y="30"/>
                    </a:lnTo>
                    <a:lnTo>
                      <a:pt x="4" y="26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4B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4780" tIns="72392" rIns="144780" bIns="72392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/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27" name="Freeform 535">
                <a:extLst>
                  <a:ext uri="{FF2B5EF4-FFF2-40B4-BE49-F238E27FC236}">
                    <a16:creationId xmlns:a16="http://schemas.microsoft.com/office/drawing/2014/main" xmlns="" id="{A4A865AD-1C2A-4DFB-ABC5-7FC96FDDD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7030" y="5297958"/>
                <a:ext cx="427546" cy="168181"/>
              </a:xfrm>
              <a:custGeom>
                <a:avLst/>
                <a:gdLst>
                  <a:gd name="T0" fmla="*/ 184 w 422"/>
                  <a:gd name="T1" fmla="*/ 166 h 166"/>
                  <a:gd name="T2" fmla="*/ 182 w 422"/>
                  <a:gd name="T3" fmla="*/ 164 h 166"/>
                  <a:gd name="T4" fmla="*/ 170 w 422"/>
                  <a:gd name="T5" fmla="*/ 160 h 166"/>
                  <a:gd name="T6" fmla="*/ 30 w 422"/>
                  <a:gd name="T7" fmla="*/ 82 h 166"/>
                  <a:gd name="T8" fmla="*/ 28 w 422"/>
                  <a:gd name="T9" fmla="*/ 86 h 166"/>
                  <a:gd name="T10" fmla="*/ 32 w 422"/>
                  <a:gd name="T11" fmla="*/ 92 h 166"/>
                  <a:gd name="T12" fmla="*/ 34 w 422"/>
                  <a:gd name="T13" fmla="*/ 94 h 166"/>
                  <a:gd name="T14" fmla="*/ 38 w 422"/>
                  <a:gd name="T15" fmla="*/ 96 h 166"/>
                  <a:gd name="T16" fmla="*/ 48 w 422"/>
                  <a:gd name="T17" fmla="*/ 94 h 166"/>
                  <a:gd name="T18" fmla="*/ 50 w 422"/>
                  <a:gd name="T19" fmla="*/ 92 h 166"/>
                  <a:gd name="T20" fmla="*/ 52 w 422"/>
                  <a:gd name="T21" fmla="*/ 74 h 166"/>
                  <a:gd name="T22" fmla="*/ 184 w 422"/>
                  <a:gd name="T23" fmla="*/ 44 h 166"/>
                  <a:gd name="T24" fmla="*/ 184 w 422"/>
                  <a:gd name="T25" fmla="*/ 136 h 166"/>
                  <a:gd name="T26" fmla="*/ 184 w 422"/>
                  <a:gd name="T27" fmla="*/ 144 h 166"/>
                  <a:gd name="T28" fmla="*/ 186 w 422"/>
                  <a:gd name="T29" fmla="*/ 152 h 166"/>
                  <a:gd name="T30" fmla="*/ 192 w 422"/>
                  <a:gd name="T31" fmla="*/ 154 h 166"/>
                  <a:gd name="T32" fmla="*/ 198 w 422"/>
                  <a:gd name="T33" fmla="*/ 154 h 166"/>
                  <a:gd name="T34" fmla="*/ 202 w 422"/>
                  <a:gd name="T35" fmla="*/ 152 h 166"/>
                  <a:gd name="T36" fmla="*/ 204 w 422"/>
                  <a:gd name="T37" fmla="*/ 144 h 166"/>
                  <a:gd name="T38" fmla="*/ 330 w 422"/>
                  <a:gd name="T39" fmla="*/ 86 h 166"/>
                  <a:gd name="T40" fmla="*/ 354 w 422"/>
                  <a:gd name="T41" fmla="*/ 76 h 166"/>
                  <a:gd name="T42" fmla="*/ 232 w 422"/>
                  <a:gd name="T43" fmla="*/ 26 h 166"/>
                  <a:gd name="T44" fmla="*/ 228 w 422"/>
                  <a:gd name="T45" fmla="*/ 28 h 166"/>
                  <a:gd name="T46" fmla="*/ 204 w 422"/>
                  <a:gd name="T47" fmla="*/ 14 h 166"/>
                  <a:gd name="T48" fmla="*/ 222 w 422"/>
                  <a:gd name="T49" fmla="*/ 8 h 166"/>
                  <a:gd name="T50" fmla="*/ 226 w 422"/>
                  <a:gd name="T51" fmla="*/ 16 h 166"/>
                  <a:gd name="T52" fmla="*/ 228 w 422"/>
                  <a:gd name="T53" fmla="*/ 18 h 166"/>
                  <a:gd name="T54" fmla="*/ 232 w 422"/>
                  <a:gd name="T55" fmla="*/ 18 h 166"/>
                  <a:gd name="T56" fmla="*/ 242 w 422"/>
                  <a:gd name="T57" fmla="*/ 16 h 166"/>
                  <a:gd name="T58" fmla="*/ 242 w 422"/>
                  <a:gd name="T59" fmla="*/ 0 h 166"/>
                  <a:gd name="T60" fmla="*/ 248 w 422"/>
                  <a:gd name="T61" fmla="*/ 2 h 166"/>
                  <a:gd name="T62" fmla="*/ 374 w 422"/>
                  <a:gd name="T63" fmla="*/ 70 h 166"/>
                  <a:gd name="T64" fmla="*/ 374 w 422"/>
                  <a:gd name="T65" fmla="*/ 74 h 166"/>
                  <a:gd name="T66" fmla="*/ 378 w 422"/>
                  <a:gd name="T67" fmla="*/ 76 h 166"/>
                  <a:gd name="T68" fmla="*/ 384 w 422"/>
                  <a:gd name="T69" fmla="*/ 78 h 166"/>
                  <a:gd name="T70" fmla="*/ 392 w 422"/>
                  <a:gd name="T71" fmla="*/ 76 h 166"/>
                  <a:gd name="T72" fmla="*/ 394 w 422"/>
                  <a:gd name="T73" fmla="*/ 72 h 166"/>
                  <a:gd name="T74" fmla="*/ 392 w 422"/>
                  <a:gd name="T75" fmla="*/ 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2" h="166">
                    <a:moveTo>
                      <a:pt x="422" y="70"/>
                    </a:moveTo>
                    <a:lnTo>
                      <a:pt x="184" y="166"/>
                    </a:lnTo>
                    <a:lnTo>
                      <a:pt x="182" y="166"/>
                    </a:lnTo>
                    <a:lnTo>
                      <a:pt x="182" y="164"/>
                    </a:lnTo>
                    <a:lnTo>
                      <a:pt x="172" y="160"/>
                    </a:lnTo>
                    <a:lnTo>
                      <a:pt x="170" y="160"/>
                    </a:lnTo>
                    <a:lnTo>
                      <a:pt x="0" y="94"/>
                    </a:lnTo>
                    <a:lnTo>
                      <a:pt x="30" y="82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30" y="90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4" y="94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44" y="96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50" y="92"/>
                    </a:lnTo>
                    <a:lnTo>
                      <a:pt x="52" y="88"/>
                    </a:lnTo>
                    <a:lnTo>
                      <a:pt x="52" y="74"/>
                    </a:lnTo>
                    <a:lnTo>
                      <a:pt x="184" y="22"/>
                    </a:lnTo>
                    <a:lnTo>
                      <a:pt x="184" y="44"/>
                    </a:lnTo>
                    <a:lnTo>
                      <a:pt x="68" y="90"/>
                    </a:lnTo>
                    <a:lnTo>
                      <a:pt x="184" y="136"/>
                    </a:lnTo>
                    <a:lnTo>
                      <a:pt x="184" y="144"/>
                    </a:lnTo>
                    <a:lnTo>
                      <a:pt x="184" y="144"/>
                    </a:lnTo>
                    <a:lnTo>
                      <a:pt x="186" y="152"/>
                    </a:lnTo>
                    <a:lnTo>
                      <a:pt x="186" y="152"/>
                    </a:lnTo>
                    <a:lnTo>
                      <a:pt x="190" y="154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8" y="154"/>
                    </a:lnTo>
                    <a:lnTo>
                      <a:pt x="202" y="152"/>
                    </a:lnTo>
                    <a:lnTo>
                      <a:pt x="202" y="152"/>
                    </a:lnTo>
                    <a:lnTo>
                      <a:pt x="204" y="148"/>
                    </a:lnTo>
                    <a:lnTo>
                      <a:pt x="204" y="144"/>
                    </a:lnTo>
                    <a:lnTo>
                      <a:pt x="204" y="136"/>
                    </a:lnTo>
                    <a:lnTo>
                      <a:pt x="330" y="86"/>
                    </a:lnTo>
                    <a:lnTo>
                      <a:pt x="332" y="86"/>
                    </a:lnTo>
                    <a:lnTo>
                      <a:pt x="354" y="76"/>
                    </a:lnTo>
                    <a:lnTo>
                      <a:pt x="234" y="26"/>
                    </a:lnTo>
                    <a:lnTo>
                      <a:pt x="232" y="26"/>
                    </a:lnTo>
                    <a:lnTo>
                      <a:pt x="232" y="26"/>
                    </a:lnTo>
                    <a:lnTo>
                      <a:pt x="228" y="28"/>
                    </a:lnTo>
                    <a:lnTo>
                      <a:pt x="204" y="38"/>
                    </a:lnTo>
                    <a:lnTo>
                      <a:pt x="204" y="14"/>
                    </a:lnTo>
                    <a:lnTo>
                      <a:pt x="222" y="8"/>
                    </a:lnTo>
                    <a:lnTo>
                      <a:pt x="222" y="8"/>
                    </a:lnTo>
                    <a:lnTo>
                      <a:pt x="222" y="12"/>
                    </a:lnTo>
                    <a:lnTo>
                      <a:pt x="226" y="16"/>
                    </a:lnTo>
                    <a:lnTo>
                      <a:pt x="226" y="16"/>
                    </a:lnTo>
                    <a:lnTo>
                      <a:pt x="228" y="18"/>
                    </a:lnTo>
                    <a:lnTo>
                      <a:pt x="232" y="18"/>
                    </a:lnTo>
                    <a:lnTo>
                      <a:pt x="232" y="18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2" y="8"/>
                    </a:lnTo>
                    <a:lnTo>
                      <a:pt x="242" y="0"/>
                    </a:lnTo>
                    <a:lnTo>
                      <a:pt x="246" y="2"/>
                    </a:lnTo>
                    <a:lnTo>
                      <a:pt x="248" y="2"/>
                    </a:lnTo>
                    <a:lnTo>
                      <a:pt x="372" y="50"/>
                    </a:lnTo>
                    <a:lnTo>
                      <a:pt x="374" y="70"/>
                    </a:lnTo>
                    <a:lnTo>
                      <a:pt x="374" y="70"/>
                    </a:lnTo>
                    <a:lnTo>
                      <a:pt x="374" y="74"/>
                    </a:lnTo>
                    <a:lnTo>
                      <a:pt x="378" y="76"/>
                    </a:lnTo>
                    <a:lnTo>
                      <a:pt x="378" y="76"/>
                    </a:lnTo>
                    <a:lnTo>
                      <a:pt x="380" y="78"/>
                    </a:lnTo>
                    <a:lnTo>
                      <a:pt x="384" y="78"/>
                    </a:lnTo>
                    <a:lnTo>
                      <a:pt x="384" y="78"/>
                    </a:lnTo>
                    <a:lnTo>
                      <a:pt x="392" y="76"/>
                    </a:lnTo>
                    <a:lnTo>
                      <a:pt x="392" y="76"/>
                    </a:lnTo>
                    <a:lnTo>
                      <a:pt x="394" y="72"/>
                    </a:lnTo>
                    <a:lnTo>
                      <a:pt x="394" y="68"/>
                    </a:lnTo>
                    <a:lnTo>
                      <a:pt x="392" y="60"/>
                    </a:lnTo>
                    <a:lnTo>
                      <a:pt x="422" y="70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4780" tIns="72392" rIns="144780" bIns="72392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/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28" name="Freeform 536">
                <a:extLst>
                  <a:ext uri="{FF2B5EF4-FFF2-40B4-BE49-F238E27FC236}">
                    <a16:creationId xmlns:a16="http://schemas.microsoft.com/office/drawing/2014/main" xmlns="" id="{3E9CC8EA-6F96-4D42-9068-B2D8C89792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7030" y="5324299"/>
                <a:ext cx="358652" cy="322179"/>
              </a:xfrm>
              <a:custGeom>
                <a:avLst/>
                <a:gdLst>
                  <a:gd name="T0" fmla="*/ 184 w 354"/>
                  <a:gd name="T1" fmla="*/ 140 h 318"/>
                  <a:gd name="T2" fmla="*/ 184 w 354"/>
                  <a:gd name="T3" fmla="*/ 318 h 318"/>
                  <a:gd name="T4" fmla="*/ 182 w 354"/>
                  <a:gd name="T5" fmla="*/ 316 h 318"/>
                  <a:gd name="T6" fmla="*/ 182 w 354"/>
                  <a:gd name="T7" fmla="*/ 316 h 318"/>
                  <a:gd name="T8" fmla="*/ 0 w 354"/>
                  <a:gd name="T9" fmla="*/ 246 h 318"/>
                  <a:gd name="T10" fmla="*/ 0 w 354"/>
                  <a:gd name="T11" fmla="*/ 68 h 318"/>
                  <a:gd name="T12" fmla="*/ 170 w 354"/>
                  <a:gd name="T13" fmla="*/ 134 h 318"/>
                  <a:gd name="T14" fmla="*/ 172 w 354"/>
                  <a:gd name="T15" fmla="*/ 134 h 318"/>
                  <a:gd name="T16" fmla="*/ 182 w 354"/>
                  <a:gd name="T17" fmla="*/ 138 h 318"/>
                  <a:gd name="T18" fmla="*/ 182 w 354"/>
                  <a:gd name="T19" fmla="*/ 140 h 318"/>
                  <a:gd name="T20" fmla="*/ 184 w 354"/>
                  <a:gd name="T21" fmla="*/ 140 h 318"/>
                  <a:gd name="T22" fmla="*/ 184 w 354"/>
                  <a:gd name="T23" fmla="*/ 110 h 318"/>
                  <a:gd name="T24" fmla="*/ 68 w 354"/>
                  <a:gd name="T25" fmla="*/ 64 h 318"/>
                  <a:gd name="T26" fmla="*/ 184 w 354"/>
                  <a:gd name="T27" fmla="*/ 18 h 318"/>
                  <a:gd name="T28" fmla="*/ 184 w 354"/>
                  <a:gd name="T29" fmla="*/ 110 h 318"/>
                  <a:gd name="T30" fmla="*/ 204 w 354"/>
                  <a:gd name="T31" fmla="*/ 12 h 318"/>
                  <a:gd name="T32" fmla="*/ 228 w 354"/>
                  <a:gd name="T33" fmla="*/ 2 h 318"/>
                  <a:gd name="T34" fmla="*/ 232 w 354"/>
                  <a:gd name="T35" fmla="*/ 0 h 318"/>
                  <a:gd name="T36" fmla="*/ 232 w 354"/>
                  <a:gd name="T37" fmla="*/ 0 h 318"/>
                  <a:gd name="T38" fmla="*/ 234 w 354"/>
                  <a:gd name="T39" fmla="*/ 0 h 318"/>
                  <a:gd name="T40" fmla="*/ 354 w 354"/>
                  <a:gd name="T41" fmla="*/ 50 h 318"/>
                  <a:gd name="T42" fmla="*/ 332 w 354"/>
                  <a:gd name="T43" fmla="*/ 60 h 318"/>
                  <a:gd name="T44" fmla="*/ 330 w 354"/>
                  <a:gd name="T45" fmla="*/ 60 h 318"/>
                  <a:gd name="T46" fmla="*/ 204 w 354"/>
                  <a:gd name="T47" fmla="*/ 110 h 318"/>
                  <a:gd name="T48" fmla="*/ 204 w 354"/>
                  <a:gd name="T49" fmla="*/ 12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4" h="318">
                    <a:moveTo>
                      <a:pt x="184" y="140"/>
                    </a:moveTo>
                    <a:lnTo>
                      <a:pt x="184" y="318"/>
                    </a:lnTo>
                    <a:lnTo>
                      <a:pt x="182" y="316"/>
                    </a:lnTo>
                    <a:lnTo>
                      <a:pt x="182" y="316"/>
                    </a:lnTo>
                    <a:lnTo>
                      <a:pt x="0" y="246"/>
                    </a:lnTo>
                    <a:lnTo>
                      <a:pt x="0" y="68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82" y="138"/>
                    </a:lnTo>
                    <a:lnTo>
                      <a:pt x="182" y="140"/>
                    </a:lnTo>
                    <a:lnTo>
                      <a:pt x="184" y="140"/>
                    </a:lnTo>
                    <a:close/>
                    <a:moveTo>
                      <a:pt x="184" y="110"/>
                    </a:moveTo>
                    <a:lnTo>
                      <a:pt x="68" y="64"/>
                    </a:lnTo>
                    <a:lnTo>
                      <a:pt x="184" y="18"/>
                    </a:lnTo>
                    <a:lnTo>
                      <a:pt x="184" y="110"/>
                    </a:lnTo>
                    <a:close/>
                    <a:moveTo>
                      <a:pt x="204" y="12"/>
                    </a:moveTo>
                    <a:lnTo>
                      <a:pt x="228" y="2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4" y="0"/>
                    </a:lnTo>
                    <a:lnTo>
                      <a:pt x="354" y="50"/>
                    </a:lnTo>
                    <a:lnTo>
                      <a:pt x="332" y="60"/>
                    </a:lnTo>
                    <a:lnTo>
                      <a:pt x="330" y="60"/>
                    </a:lnTo>
                    <a:lnTo>
                      <a:pt x="204" y="110"/>
                    </a:lnTo>
                    <a:lnTo>
                      <a:pt x="204" y="12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4780" tIns="72392" rIns="144780" bIns="72392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/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29" name="Freeform 537">
                <a:extLst>
                  <a:ext uri="{FF2B5EF4-FFF2-40B4-BE49-F238E27FC236}">
                    <a16:creationId xmlns:a16="http://schemas.microsoft.com/office/drawing/2014/main" xmlns="" id="{EB31B9D0-226A-43A3-B4D0-875EEEE4D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3448" y="5368877"/>
                <a:ext cx="241128" cy="277601"/>
              </a:xfrm>
              <a:custGeom>
                <a:avLst/>
                <a:gdLst>
                  <a:gd name="T0" fmla="*/ 0 w 238"/>
                  <a:gd name="T1" fmla="*/ 96 h 274"/>
                  <a:gd name="T2" fmla="*/ 238 w 238"/>
                  <a:gd name="T3" fmla="*/ 0 h 274"/>
                  <a:gd name="T4" fmla="*/ 238 w 238"/>
                  <a:gd name="T5" fmla="*/ 180 h 274"/>
                  <a:gd name="T6" fmla="*/ 0 w 238"/>
                  <a:gd name="T7" fmla="*/ 274 h 274"/>
                  <a:gd name="T8" fmla="*/ 0 w 238"/>
                  <a:gd name="T9" fmla="*/ 96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" h="274">
                    <a:moveTo>
                      <a:pt x="0" y="96"/>
                    </a:moveTo>
                    <a:lnTo>
                      <a:pt x="238" y="0"/>
                    </a:lnTo>
                    <a:lnTo>
                      <a:pt x="238" y="180"/>
                    </a:lnTo>
                    <a:lnTo>
                      <a:pt x="0" y="27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16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4780" tIns="72392" rIns="144780" bIns="72392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/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30" name="Freeform 538">
                <a:extLst>
                  <a:ext uri="{FF2B5EF4-FFF2-40B4-BE49-F238E27FC236}">
                    <a16:creationId xmlns:a16="http://schemas.microsoft.com/office/drawing/2014/main" xmlns="" id="{1662D860-E2B8-44A5-A41B-F040E73616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5398" y="4973753"/>
                <a:ext cx="370810" cy="482255"/>
              </a:xfrm>
              <a:custGeom>
                <a:avLst/>
                <a:gdLst>
                  <a:gd name="T0" fmla="*/ 170 w 366"/>
                  <a:gd name="T1" fmla="*/ 130 h 476"/>
                  <a:gd name="T2" fmla="*/ 300 w 366"/>
                  <a:gd name="T3" fmla="*/ 76 h 476"/>
                  <a:gd name="T4" fmla="*/ 330 w 366"/>
                  <a:gd name="T5" fmla="*/ 64 h 476"/>
                  <a:gd name="T6" fmla="*/ 332 w 366"/>
                  <a:gd name="T7" fmla="*/ 66 h 476"/>
                  <a:gd name="T8" fmla="*/ 336 w 366"/>
                  <a:gd name="T9" fmla="*/ 68 h 476"/>
                  <a:gd name="T10" fmla="*/ 338 w 366"/>
                  <a:gd name="T11" fmla="*/ 70 h 476"/>
                  <a:gd name="T12" fmla="*/ 348 w 366"/>
                  <a:gd name="T13" fmla="*/ 174 h 476"/>
                  <a:gd name="T14" fmla="*/ 366 w 366"/>
                  <a:gd name="T15" fmla="*/ 388 h 476"/>
                  <a:gd name="T16" fmla="*/ 364 w 366"/>
                  <a:gd name="T17" fmla="*/ 396 h 476"/>
                  <a:gd name="T18" fmla="*/ 352 w 366"/>
                  <a:gd name="T19" fmla="*/ 400 h 476"/>
                  <a:gd name="T20" fmla="*/ 346 w 366"/>
                  <a:gd name="T21" fmla="*/ 394 h 476"/>
                  <a:gd name="T22" fmla="*/ 238 w 366"/>
                  <a:gd name="T23" fmla="*/ 146 h 476"/>
                  <a:gd name="T24" fmla="*/ 176 w 366"/>
                  <a:gd name="T25" fmla="*/ 466 h 476"/>
                  <a:gd name="T26" fmla="*/ 174 w 366"/>
                  <a:gd name="T27" fmla="*/ 472 h 476"/>
                  <a:gd name="T28" fmla="*/ 164 w 366"/>
                  <a:gd name="T29" fmla="*/ 476 h 476"/>
                  <a:gd name="T30" fmla="*/ 158 w 366"/>
                  <a:gd name="T31" fmla="*/ 472 h 476"/>
                  <a:gd name="T32" fmla="*/ 156 w 366"/>
                  <a:gd name="T33" fmla="*/ 262 h 476"/>
                  <a:gd name="T34" fmla="*/ 24 w 366"/>
                  <a:gd name="T35" fmla="*/ 408 h 476"/>
                  <a:gd name="T36" fmla="*/ 20 w 366"/>
                  <a:gd name="T37" fmla="*/ 414 h 476"/>
                  <a:gd name="T38" fmla="*/ 10 w 366"/>
                  <a:gd name="T39" fmla="*/ 418 h 476"/>
                  <a:gd name="T40" fmla="*/ 4 w 366"/>
                  <a:gd name="T41" fmla="*/ 414 h 476"/>
                  <a:gd name="T42" fmla="*/ 20 w 366"/>
                  <a:gd name="T43" fmla="*/ 200 h 476"/>
                  <a:gd name="T44" fmla="*/ 28 w 366"/>
                  <a:gd name="T45" fmla="*/ 90 h 476"/>
                  <a:gd name="T46" fmla="*/ 30 w 366"/>
                  <a:gd name="T47" fmla="*/ 86 h 476"/>
                  <a:gd name="T48" fmla="*/ 32 w 366"/>
                  <a:gd name="T49" fmla="*/ 82 h 476"/>
                  <a:gd name="T50" fmla="*/ 38 w 366"/>
                  <a:gd name="T51" fmla="*/ 80 h 476"/>
                  <a:gd name="T52" fmla="*/ 138 w 366"/>
                  <a:gd name="T53" fmla="*/ 64 h 476"/>
                  <a:gd name="T54" fmla="*/ 134 w 366"/>
                  <a:gd name="T55" fmla="*/ 116 h 476"/>
                  <a:gd name="T56" fmla="*/ 214 w 366"/>
                  <a:gd name="T57" fmla="*/ 176 h 476"/>
                  <a:gd name="T58" fmla="*/ 214 w 366"/>
                  <a:gd name="T59" fmla="*/ 336 h 476"/>
                  <a:gd name="T60" fmla="*/ 204 w 366"/>
                  <a:gd name="T61" fmla="*/ 338 h 476"/>
                  <a:gd name="T62" fmla="*/ 198 w 366"/>
                  <a:gd name="T63" fmla="*/ 336 h 476"/>
                  <a:gd name="T64" fmla="*/ 194 w 366"/>
                  <a:gd name="T65" fmla="*/ 180 h 476"/>
                  <a:gd name="T66" fmla="*/ 50 w 366"/>
                  <a:gd name="T67" fmla="*/ 106 h 476"/>
                  <a:gd name="T68" fmla="*/ 184 w 366"/>
                  <a:gd name="T69" fmla="*/ 38 h 476"/>
                  <a:gd name="T70" fmla="*/ 150 w 366"/>
                  <a:gd name="T71" fmla="*/ 34 h 476"/>
                  <a:gd name="T72" fmla="*/ 140 w 366"/>
                  <a:gd name="T73" fmla="*/ 28 h 476"/>
                  <a:gd name="T74" fmla="*/ 134 w 366"/>
                  <a:gd name="T75" fmla="*/ 16 h 476"/>
                  <a:gd name="T76" fmla="*/ 150 w 366"/>
                  <a:gd name="T77" fmla="*/ 6 h 476"/>
                  <a:gd name="T78" fmla="*/ 184 w 366"/>
                  <a:gd name="T79" fmla="*/ 0 h 476"/>
                  <a:gd name="T80" fmla="*/ 220 w 366"/>
                  <a:gd name="T81" fmla="*/ 6 h 476"/>
                  <a:gd name="T82" fmla="*/ 234 w 366"/>
                  <a:gd name="T83" fmla="*/ 18 h 476"/>
                  <a:gd name="T84" fmla="*/ 230 w 366"/>
                  <a:gd name="T85" fmla="*/ 28 h 476"/>
                  <a:gd name="T86" fmla="*/ 220 w 366"/>
                  <a:gd name="T87" fmla="*/ 34 h 476"/>
                  <a:gd name="T88" fmla="*/ 184 w 366"/>
                  <a:gd name="T89" fmla="*/ 38 h 476"/>
                  <a:gd name="T90" fmla="*/ 320 w 366"/>
                  <a:gd name="T91" fmla="*/ 92 h 476"/>
                  <a:gd name="T92" fmla="*/ 212 w 366"/>
                  <a:gd name="T93" fmla="*/ 22 h 476"/>
                  <a:gd name="T94" fmla="*/ 214 w 366"/>
                  <a:gd name="T95" fmla="*/ 18 h 476"/>
                  <a:gd name="T96" fmla="*/ 212 w 366"/>
                  <a:gd name="T97" fmla="*/ 14 h 476"/>
                  <a:gd name="T98" fmla="*/ 196 w 366"/>
                  <a:gd name="T99" fmla="*/ 8 h 476"/>
                  <a:gd name="T100" fmla="*/ 172 w 366"/>
                  <a:gd name="T101" fmla="*/ 8 h 476"/>
                  <a:gd name="T102" fmla="*/ 158 w 366"/>
                  <a:gd name="T103" fmla="*/ 12 h 476"/>
                  <a:gd name="T104" fmla="*/ 154 w 366"/>
                  <a:gd name="T105" fmla="*/ 20 h 476"/>
                  <a:gd name="T106" fmla="*/ 164 w 366"/>
                  <a:gd name="T107" fmla="*/ 28 h 476"/>
                  <a:gd name="T108" fmla="*/ 184 w 366"/>
                  <a:gd name="T109" fmla="*/ 30 h 476"/>
                  <a:gd name="T110" fmla="*/ 204 w 366"/>
                  <a:gd name="T111" fmla="*/ 28 h 476"/>
                  <a:gd name="T112" fmla="*/ 212 w 366"/>
                  <a:gd name="T113" fmla="*/ 22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6" h="476">
                    <a:moveTo>
                      <a:pt x="134" y="116"/>
                    </a:moveTo>
                    <a:lnTo>
                      <a:pt x="168" y="128"/>
                    </a:lnTo>
                    <a:lnTo>
                      <a:pt x="170" y="130"/>
                    </a:lnTo>
                    <a:lnTo>
                      <a:pt x="216" y="110"/>
                    </a:lnTo>
                    <a:lnTo>
                      <a:pt x="214" y="110"/>
                    </a:lnTo>
                    <a:lnTo>
                      <a:pt x="300" y="76"/>
                    </a:lnTo>
                    <a:lnTo>
                      <a:pt x="238" y="52"/>
                    </a:lnTo>
                    <a:lnTo>
                      <a:pt x="238" y="28"/>
                    </a:lnTo>
                    <a:lnTo>
                      <a:pt x="330" y="64"/>
                    </a:lnTo>
                    <a:lnTo>
                      <a:pt x="330" y="64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34" y="66"/>
                    </a:lnTo>
                    <a:lnTo>
                      <a:pt x="336" y="68"/>
                    </a:lnTo>
                    <a:lnTo>
                      <a:pt x="336" y="68"/>
                    </a:lnTo>
                    <a:lnTo>
                      <a:pt x="336" y="70"/>
                    </a:lnTo>
                    <a:lnTo>
                      <a:pt x="338" y="70"/>
                    </a:lnTo>
                    <a:lnTo>
                      <a:pt x="338" y="70"/>
                    </a:lnTo>
                    <a:lnTo>
                      <a:pt x="338" y="74"/>
                    </a:lnTo>
                    <a:lnTo>
                      <a:pt x="338" y="76"/>
                    </a:lnTo>
                    <a:lnTo>
                      <a:pt x="348" y="174"/>
                    </a:lnTo>
                    <a:lnTo>
                      <a:pt x="348" y="176"/>
                    </a:lnTo>
                    <a:lnTo>
                      <a:pt x="366" y="388"/>
                    </a:lnTo>
                    <a:lnTo>
                      <a:pt x="366" y="388"/>
                    </a:lnTo>
                    <a:lnTo>
                      <a:pt x="366" y="392"/>
                    </a:lnTo>
                    <a:lnTo>
                      <a:pt x="364" y="396"/>
                    </a:lnTo>
                    <a:lnTo>
                      <a:pt x="364" y="396"/>
                    </a:lnTo>
                    <a:lnTo>
                      <a:pt x="356" y="400"/>
                    </a:lnTo>
                    <a:lnTo>
                      <a:pt x="356" y="400"/>
                    </a:lnTo>
                    <a:lnTo>
                      <a:pt x="352" y="400"/>
                    </a:lnTo>
                    <a:lnTo>
                      <a:pt x="350" y="398"/>
                    </a:lnTo>
                    <a:lnTo>
                      <a:pt x="350" y="398"/>
                    </a:lnTo>
                    <a:lnTo>
                      <a:pt x="346" y="394"/>
                    </a:lnTo>
                    <a:lnTo>
                      <a:pt x="346" y="390"/>
                    </a:lnTo>
                    <a:lnTo>
                      <a:pt x="326" y="184"/>
                    </a:lnTo>
                    <a:lnTo>
                      <a:pt x="238" y="146"/>
                    </a:lnTo>
                    <a:lnTo>
                      <a:pt x="238" y="124"/>
                    </a:lnTo>
                    <a:lnTo>
                      <a:pt x="176" y="150"/>
                    </a:lnTo>
                    <a:lnTo>
                      <a:pt x="176" y="466"/>
                    </a:lnTo>
                    <a:lnTo>
                      <a:pt x="176" y="466"/>
                    </a:lnTo>
                    <a:lnTo>
                      <a:pt x="176" y="468"/>
                    </a:lnTo>
                    <a:lnTo>
                      <a:pt x="174" y="472"/>
                    </a:lnTo>
                    <a:lnTo>
                      <a:pt x="174" y="472"/>
                    </a:lnTo>
                    <a:lnTo>
                      <a:pt x="170" y="474"/>
                    </a:lnTo>
                    <a:lnTo>
                      <a:pt x="164" y="476"/>
                    </a:lnTo>
                    <a:lnTo>
                      <a:pt x="164" y="476"/>
                    </a:lnTo>
                    <a:lnTo>
                      <a:pt x="162" y="474"/>
                    </a:lnTo>
                    <a:lnTo>
                      <a:pt x="158" y="472"/>
                    </a:lnTo>
                    <a:lnTo>
                      <a:pt x="158" y="472"/>
                    </a:lnTo>
                    <a:lnTo>
                      <a:pt x="156" y="466"/>
                    </a:lnTo>
                    <a:lnTo>
                      <a:pt x="156" y="262"/>
                    </a:lnTo>
                    <a:lnTo>
                      <a:pt x="40" y="216"/>
                    </a:lnTo>
                    <a:lnTo>
                      <a:pt x="24" y="408"/>
                    </a:lnTo>
                    <a:lnTo>
                      <a:pt x="24" y="408"/>
                    </a:lnTo>
                    <a:lnTo>
                      <a:pt x="22" y="412"/>
                    </a:lnTo>
                    <a:lnTo>
                      <a:pt x="20" y="414"/>
                    </a:lnTo>
                    <a:lnTo>
                      <a:pt x="20" y="414"/>
                    </a:lnTo>
                    <a:lnTo>
                      <a:pt x="16" y="416"/>
                    </a:lnTo>
                    <a:lnTo>
                      <a:pt x="10" y="418"/>
                    </a:lnTo>
                    <a:lnTo>
                      <a:pt x="10" y="418"/>
                    </a:lnTo>
                    <a:lnTo>
                      <a:pt x="6" y="416"/>
                    </a:lnTo>
                    <a:lnTo>
                      <a:pt x="4" y="414"/>
                    </a:lnTo>
                    <a:lnTo>
                      <a:pt x="4" y="414"/>
                    </a:lnTo>
                    <a:lnTo>
                      <a:pt x="2" y="410"/>
                    </a:lnTo>
                    <a:lnTo>
                      <a:pt x="0" y="406"/>
                    </a:lnTo>
                    <a:lnTo>
                      <a:pt x="20" y="200"/>
                    </a:lnTo>
                    <a:lnTo>
                      <a:pt x="20" y="200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0" y="84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6" y="80"/>
                    </a:lnTo>
                    <a:lnTo>
                      <a:pt x="38" y="80"/>
                    </a:lnTo>
                    <a:lnTo>
                      <a:pt x="134" y="40"/>
                    </a:lnTo>
                    <a:lnTo>
                      <a:pt x="138" y="40"/>
                    </a:lnTo>
                    <a:lnTo>
                      <a:pt x="138" y="64"/>
                    </a:lnTo>
                    <a:lnTo>
                      <a:pt x="134" y="64"/>
                    </a:lnTo>
                    <a:lnTo>
                      <a:pt x="70" y="90"/>
                    </a:lnTo>
                    <a:lnTo>
                      <a:pt x="134" y="116"/>
                    </a:lnTo>
                    <a:close/>
                    <a:moveTo>
                      <a:pt x="194" y="180"/>
                    </a:moveTo>
                    <a:lnTo>
                      <a:pt x="194" y="180"/>
                    </a:lnTo>
                    <a:lnTo>
                      <a:pt x="214" y="176"/>
                    </a:lnTo>
                    <a:lnTo>
                      <a:pt x="214" y="328"/>
                    </a:lnTo>
                    <a:lnTo>
                      <a:pt x="214" y="328"/>
                    </a:lnTo>
                    <a:lnTo>
                      <a:pt x="214" y="336"/>
                    </a:lnTo>
                    <a:lnTo>
                      <a:pt x="214" y="336"/>
                    </a:lnTo>
                    <a:lnTo>
                      <a:pt x="204" y="338"/>
                    </a:lnTo>
                    <a:lnTo>
                      <a:pt x="204" y="338"/>
                    </a:lnTo>
                    <a:lnTo>
                      <a:pt x="200" y="338"/>
                    </a:lnTo>
                    <a:lnTo>
                      <a:pt x="198" y="336"/>
                    </a:lnTo>
                    <a:lnTo>
                      <a:pt x="198" y="336"/>
                    </a:lnTo>
                    <a:lnTo>
                      <a:pt x="194" y="332"/>
                    </a:lnTo>
                    <a:lnTo>
                      <a:pt x="194" y="328"/>
                    </a:lnTo>
                    <a:lnTo>
                      <a:pt x="194" y="180"/>
                    </a:lnTo>
                    <a:close/>
                    <a:moveTo>
                      <a:pt x="156" y="240"/>
                    </a:moveTo>
                    <a:lnTo>
                      <a:pt x="156" y="146"/>
                    </a:lnTo>
                    <a:lnTo>
                      <a:pt x="50" y="106"/>
                    </a:lnTo>
                    <a:lnTo>
                      <a:pt x="42" y="192"/>
                    </a:lnTo>
                    <a:lnTo>
                      <a:pt x="156" y="240"/>
                    </a:lnTo>
                    <a:close/>
                    <a:moveTo>
                      <a:pt x="184" y="38"/>
                    </a:moveTo>
                    <a:lnTo>
                      <a:pt x="184" y="38"/>
                    </a:lnTo>
                    <a:lnTo>
                      <a:pt x="166" y="38"/>
                    </a:lnTo>
                    <a:lnTo>
                      <a:pt x="150" y="34"/>
                    </a:lnTo>
                    <a:lnTo>
                      <a:pt x="150" y="34"/>
                    </a:lnTo>
                    <a:lnTo>
                      <a:pt x="150" y="34"/>
                    </a:lnTo>
                    <a:lnTo>
                      <a:pt x="140" y="28"/>
                    </a:lnTo>
                    <a:lnTo>
                      <a:pt x="134" y="22"/>
                    </a:lnTo>
                    <a:lnTo>
                      <a:pt x="134" y="16"/>
                    </a:lnTo>
                    <a:lnTo>
                      <a:pt x="134" y="16"/>
                    </a:lnTo>
                    <a:lnTo>
                      <a:pt x="140" y="10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66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204" y="0"/>
                    </a:lnTo>
                    <a:lnTo>
                      <a:pt x="220" y="6"/>
                    </a:lnTo>
                    <a:lnTo>
                      <a:pt x="220" y="6"/>
                    </a:lnTo>
                    <a:lnTo>
                      <a:pt x="230" y="12"/>
                    </a:lnTo>
                    <a:lnTo>
                      <a:pt x="234" y="14"/>
                    </a:lnTo>
                    <a:lnTo>
                      <a:pt x="234" y="18"/>
                    </a:lnTo>
                    <a:lnTo>
                      <a:pt x="234" y="20"/>
                    </a:lnTo>
                    <a:lnTo>
                      <a:pt x="234" y="20"/>
                    </a:lnTo>
                    <a:lnTo>
                      <a:pt x="230" y="28"/>
                    </a:lnTo>
                    <a:lnTo>
                      <a:pt x="230" y="28"/>
                    </a:lnTo>
                    <a:lnTo>
                      <a:pt x="220" y="34"/>
                    </a:lnTo>
                    <a:lnTo>
                      <a:pt x="220" y="34"/>
                    </a:lnTo>
                    <a:lnTo>
                      <a:pt x="204" y="38"/>
                    </a:lnTo>
                    <a:lnTo>
                      <a:pt x="184" y="38"/>
                    </a:lnTo>
                    <a:lnTo>
                      <a:pt x="184" y="38"/>
                    </a:lnTo>
                    <a:close/>
                    <a:moveTo>
                      <a:pt x="238" y="124"/>
                    </a:moveTo>
                    <a:lnTo>
                      <a:pt x="324" y="160"/>
                    </a:lnTo>
                    <a:lnTo>
                      <a:pt x="320" y="92"/>
                    </a:lnTo>
                    <a:lnTo>
                      <a:pt x="238" y="124"/>
                    </a:lnTo>
                    <a:close/>
                    <a:moveTo>
                      <a:pt x="212" y="22"/>
                    </a:moveTo>
                    <a:lnTo>
                      <a:pt x="212" y="22"/>
                    </a:lnTo>
                    <a:lnTo>
                      <a:pt x="214" y="22"/>
                    </a:lnTo>
                    <a:lnTo>
                      <a:pt x="214" y="20"/>
                    </a:lnTo>
                    <a:lnTo>
                      <a:pt x="214" y="18"/>
                    </a:lnTo>
                    <a:lnTo>
                      <a:pt x="214" y="18"/>
                    </a:lnTo>
                    <a:lnTo>
                      <a:pt x="214" y="16"/>
                    </a:lnTo>
                    <a:lnTo>
                      <a:pt x="212" y="14"/>
                    </a:lnTo>
                    <a:lnTo>
                      <a:pt x="204" y="10"/>
                    </a:lnTo>
                    <a:lnTo>
                      <a:pt x="204" y="10"/>
                    </a:lnTo>
                    <a:lnTo>
                      <a:pt x="196" y="8"/>
                    </a:lnTo>
                    <a:lnTo>
                      <a:pt x="184" y="6"/>
                    </a:lnTo>
                    <a:lnTo>
                      <a:pt x="184" y="6"/>
                    </a:lnTo>
                    <a:lnTo>
                      <a:pt x="172" y="8"/>
                    </a:lnTo>
                    <a:lnTo>
                      <a:pt x="162" y="10"/>
                    </a:lnTo>
                    <a:lnTo>
                      <a:pt x="162" y="10"/>
                    </a:lnTo>
                    <a:lnTo>
                      <a:pt x="158" y="12"/>
                    </a:lnTo>
                    <a:lnTo>
                      <a:pt x="154" y="16"/>
                    </a:lnTo>
                    <a:lnTo>
                      <a:pt x="154" y="20"/>
                    </a:lnTo>
                    <a:lnTo>
                      <a:pt x="154" y="20"/>
                    </a:lnTo>
                    <a:lnTo>
                      <a:pt x="162" y="28"/>
                    </a:lnTo>
                    <a:lnTo>
                      <a:pt x="162" y="28"/>
                    </a:lnTo>
                    <a:lnTo>
                      <a:pt x="164" y="28"/>
                    </a:lnTo>
                    <a:lnTo>
                      <a:pt x="164" y="28"/>
                    </a:lnTo>
                    <a:lnTo>
                      <a:pt x="174" y="30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96" y="30"/>
                    </a:lnTo>
                    <a:lnTo>
                      <a:pt x="204" y="28"/>
                    </a:lnTo>
                    <a:lnTo>
                      <a:pt x="204" y="28"/>
                    </a:lnTo>
                    <a:lnTo>
                      <a:pt x="212" y="22"/>
                    </a:lnTo>
                    <a:lnTo>
                      <a:pt x="212" y="22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4780" tIns="72392" rIns="144780" bIns="72392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/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31" name="Freeform 540">
                <a:extLst>
                  <a:ext uri="{FF2B5EF4-FFF2-40B4-BE49-F238E27FC236}">
                    <a16:creationId xmlns:a16="http://schemas.microsoft.com/office/drawing/2014/main" xmlns="" id="{F32A10C2-9A7E-43A2-85B2-5FE3BA8CB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1816" y="5002121"/>
                <a:ext cx="50657" cy="95235"/>
              </a:xfrm>
              <a:custGeom>
                <a:avLst/>
                <a:gdLst>
                  <a:gd name="T0" fmla="*/ 30 w 50"/>
                  <a:gd name="T1" fmla="*/ 82 h 94"/>
                  <a:gd name="T2" fmla="*/ 0 w 50"/>
                  <a:gd name="T3" fmla="*/ 94 h 94"/>
                  <a:gd name="T4" fmla="*/ 0 w 50"/>
                  <a:gd name="T5" fmla="*/ 10 h 94"/>
                  <a:gd name="T6" fmla="*/ 0 w 50"/>
                  <a:gd name="T7" fmla="*/ 10 h 94"/>
                  <a:gd name="T8" fmla="*/ 20 w 50"/>
                  <a:gd name="T9" fmla="*/ 10 h 94"/>
                  <a:gd name="T10" fmla="*/ 36 w 50"/>
                  <a:gd name="T11" fmla="*/ 6 h 94"/>
                  <a:gd name="T12" fmla="*/ 36 w 50"/>
                  <a:gd name="T13" fmla="*/ 6 h 94"/>
                  <a:gd name="T14" fmla="*/ 46 w 50"/>
                  <a:gd name="T15" fmla="*/ 0 h 94"/>
                  <a:gd name="T16" fmla="*/ 50 w 50"/>
                  <a:gd name="T17" fmla="*/ 0 h 94"/>
                  <a:gd name="T18" fmla="*/ 50 w 50"/>
                  <a:gd name="T19" fmla="*/ 72 h 94"/>
                  <a:gd name="T20" fmla="*/ 26 w 50"/>
                  <a:gd name="T21" fmla="*/ 82 h 94"/>
                  <a:gd name="T22" fmla="*/ 30 w 50"/>
                  <a:gd name="T23" fmla="*/ 8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94">
                    <a:moveTo>
                      <a:pt x="30" y="82"/>
                    </a:moveTo>
                    <a:lnTo>
                      <a:pt x="0" y="9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0" y="1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0" y="72"/>
                    </a:lnTo>
                    <a:lnTo>
                      <a:pt x="26" y="82"/>
                    </a:lnTo>
                    <a:lnTo>
                      <a:pt x="30" y="82"/>
                    </a:lnTo>
                    <a:close/>
                  </a:path>
                </a:pathLst>
              </a:custGeom>
              <a:solidFill>
                <a:srgbClr val="F1E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4780" tIns="72392" rIns="144780" bIns="72392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/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32" name="Freeform 541">
                <a:extLst>
                  <a:ext uri="{FF2B5EF4-FFF2-40B4-BE49-F238E27FC236}">
                    <a16:creationId xmlns:a16="http://schemas.microsoft.com/office/drawing/2014/main" xmlns="" id="{7DEB1634-343C-4274-99AD-9F6C13201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159" y="4996042"/>
                <a:ext cx="50657" cy="107393"/>
              </a:xfrm>
              <a:custGeom>
                <a:avLst/>
                <a:gdLst>
                  <a:gd name="T0" fmla="*/ 50 w 50"/>
                  <a:gd name="T1" fmla="*/ 100 h 106"/>
                  <a:gd name="T2" fmla="*/ 34 w 50"/>
                  <a:gd name="T3" fmla="*/ 106 h 106"/>
                  <a:gd name="T4" fmla="*/ 0 w 50"/>
                  <a:gd name="T5" fmla="*/ 94 h 106"/>
                  <a:gd name="T6" fmla="*/ 0 w 50"/>
                  <a:gd name="T7" fmla="*/ 42 h 106"/>
                  <a:gd name="T8" fmla="*/ 4 w 50"/>
                  <a:gd name="T9" fmla="*/ 42 h 106"/>
                  <a:gd name="T10" fmla="*/ 4 w 50"/>
                  <a:gd name="T11" fmla="*/ 18 h 106"/>
                  <a:gd name="T12" fmla="*/ 0 w 50"/>
                  <a:gd name="T13" fmla="*/ 18 h 106"/>
                  <a:gd name="T14" fmla="*/ 0 w 50"/>
                  <a:gd name="T15" fmla="*/ 0 h 106"/>
                  <a:gd name="T16" fmla="*/ 0 w 50"/>
                  <a:gd name="T17" fmla="*/ 0 h 106"/>
                  <a:gd name="T18" fmla="*/ 6 w 50"/>
                  <a:gd name="T19" fmla="*/ 6 h 106"/>
                  <a:gd name="T20" fmla="*/ 16 w 50"/>
                  <a:gd name="T21" fmla="*/ 12 h 106"/>
                  <a:gd name="T22" fmla="*/ 16 w 50"/>
                  <a:gd name="T23" fmla="*/ 12 h 106"/>
                  <a:gd name="T24" fmla="*/ 16 w 50"/>
                  <a:gd name="T25" fmla="*/ 12 h 106"/>
                  <a:gd name="T26" fmla="*/ 32 w 50"/>
                  <a:gd name="T27" fmla="*/ 16 h 106"/>
                  <a:gd name="T28" fmla="*/ 50 w 50"/>
                  <a:gd name="T29" fmla="*/ 16 h 106"/>
                  <a:gd name="T30" fmla="*/ 50 w 50"/>
                  <a:gd name="T31" fmla="*/ 10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106">
                    <a:moveTo>
                      <a:pt x="50" y="100"/>
                    </a:moveTo>
                    <a:lnTo>
                      <a:pt x="34" y="106"/>
                    </a:lnTo>
                    <a:lnTo>
                      <a:pt x="0" y="94"/>
                    </a:lnTo>
                    <a:lnTo>
                      <a:pt x="0" y="42"/>
                    </a:lnTo>
                    <a:lnTo>
                      <a:pt x="4" y="4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32" y="16"/>
                    </a:lnTo>
                    <a:lnTo>
                      <a:pt x="50" y="16"/>
                    </a:lnTo>
                    <a:lnTo>
                      <a:pt x="50" y="10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4780" tIns="72392" rIns="144780" bIns="72392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/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</p:grpSp>
        <p:grpSp>
          <p:nvGrpSpPr>
            <p:cNvPr id="19" name="Group 62">
              <a:extLst>
                <a:ext uri="{FF2B5EF4-FFF2-40B4-BE49-F238E27FC236}">
                  <a16:creationId xmlns:a16="http://schemas.microsoft.com/office/drawing/2014/main" xmlns="" id="{0F2EE1AF-D71A-46FC-8758-74AC9A9D7AED}"/>
                </a:ext>
              </a:extLst>
            </p:cNvPr>
            <p:cNvGrpSpPr/>
            <p:nvPr/>
          </p:nvGrpSpPr>
          <p:grpSpPr>
            <a:xfrm>
              <a:off x="660399" y="2063949"/>
              <a:ext cx="2330196" cy="3009148"/>
              <a:chOff x="498861" y="2031592"/>
              <a:chExt cx="2301858" cy="2972554"/>
            </a:xfrm>
            <a:solidFill>
              <a:schemeClr val="bg2">
                <a:lumMod val="1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Freeform 529">
                <a:extLst>
                  <a:ext uri="{FF2B5EF4-FFF2-40B4-BE49-F238E27FC236}">
                    <a16:creationId xmlns:a16="http://schemas.microsoft.com/office/drawing/2014/main" xmlns="" id="{EDBC5136-B583-4A0F-937E-DE419AD831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8027" y="2035645"/>
                <a:ext cx="1132692" cy="2863136"/>
              </a:xfrm>
              <a:custGeom>
                <a:avLst/>
                <a:gdLst>
                  <a:gd name="T0" fmla="*/ 64 w 1118"/>
                  <a:gd name="T1" fmla="*/ 2820 h 2826"/>
                  <a:gd name="T2" fmla="*/ 152 w 1118"/>
                  <a:gd name="T3" fmla="*/ 2798 h 2826"/>
                  <a:gd name="T4" fmla="*/ 190 w 1118"/>
                  <a:gd name="T5" fmla="*/ 2780 h 2826"/>
                  <a:gd name="T6" fmla="*/ 238 w 1118"/>
                  <a:gd name="T7" fmla="*/ 2750 h 2826"/>
                  <a:gd name="T8" fmla="*/ 258 w 1118"/>
                  <a:gd name="T9" fmla="*/ 2728 h 2826"/>
                  <a:gd name="T10" fmla="*/ 274 w 1118"/>
                  <a:gd name="T11" fmla="*/ 2690 h 2826"/>
                  <a:gd name="T12" fmla="*/ 770 w 1118"/>
                  <a:gd name="T13" fmla="*/ 1686 h 2826"/>
                  <a:gd name="T14" fmla="*/ 820 w 1118"/>
                  <a:gd name="T15" fmla="*/ 1556 h 2826"/>
                  <a:gd name="T16" fmla="*/ 868 w 1118"/>
                  <a:gd name="T17" fmla="*/ 1350 h 2826"/>
                  <a:gd name="T18" fmla="*/ 884 w 1118"/>
                  <a:gd name="T19" fmla="*/ 1128 h 2826"/>
                  <a:gd name="T20" fmla="*/ 880 w 1118"/>
                  <a:gd name="T21" fmla="*/ 1012 h 2826"/>
                  <a:gd name="T22" fmla="*/ 858 w 1118"/>
                  <a:gd name="T23" fmla="*/ 846 h 2826"/>
                  <a:gd name="T24" fmla="*/ 818 w 1118"/>
                  <a:gd name="T25" fmla="*/ 692 h 2826"/>
                  <a:gd name="T26" fmla="*/ 760 w 1118"/>
                  <a:gd name="T27" fmla="*/ 546 h 2826"/>
                  <a:gd name="T28" fmla="*/ 682 w 1118"/>
                  <a:gd name="T29" fmla="*/ 410 h 2826"/>
                  <a:gd name="T30" fmla="*/ 618 w 1118"/>
                  <a:gd name="T31" fmla="*/ 326 h 2826"/>
                  <a:gd name="T32" fmla="*/ 526 w 1118"/>
                  <a:gd name="T33" fmla="*/ 222 h 2826"/>
                  <a:gd name="T34" fmla="*/ 428 w 1118"/>
                  <a:gd name="T35" fmla="*/ 140 h 2826"/>
                  <a:gd name="T36" fmla="*/ 322 w 1118"/>
                  <a:gd name="T37" fmla="*/ 74 h 2826"/>
                  <a:gd name="T38" fmla="*/ 210 w 1118"/>
                  <a:gd name="T39" fmla="*/ 30 h 2826"/>
                  <a:gd name="T40" fmla="*/ 90 w 1118"/>
                  <a:gd name="T41" fmla="*/ 4 h 2826"/>
                  <a:gd name="T42" fmla="*/ 102 w 1118"/>
                  <a:gd name="T43" fmla="*/ 4 h 2826"/>
                  <a:gd name="T44" fmla="*/ 256 w 1118"/>
                  <a:gd name="T45" fmla="*/ 28 h 2826"/>
                  <a:gd name="T46" fmla="*/ 400 w 1118"/>
                  <a:gd name="T47" fmla="*/ 72 h 2826"/>
                  <a:gd name="T48" fmla="*/ 536 w 1118"/>
                  <a:gd name="T49" fmla="*/ 138 h 2826"/>
                  <a:gd name="T50" fmla="*/ 664 w 1118"/>
                  <a:gd name="T51" fmla="*/ 222 h 2826"/>
                  <a:gd name="T52" fmla="*/ 784 w 1118"/>
                  <a:gd name="T53" fmla="*/ 328 h 2826"/>
                  <a:gd name="T54" fmla="*/ 862 w 1118"/>
                  <a:gd name="T55" fmla="*/ 414 h 2826"/>
                  <a:gd name="T56" fmla="*/ 960 w 1118"/>
                  <a:gd name="T57" fmla="*/ 550 h 2826"/>
                  <a:gd name="T58" fmla="*/ 1034 w 1118"/>
                  <a:gd name="T59" fmla="*/ 696 h 2826"/>
                  <a:gd name="T60" fmla="*/ 1084 w 1118"/>
                  <a:gd name="T61" fmla="*/ 852 h 2826"/>
                  <a:gd name="T62" fmla="*/ 1112 w 1118"/>
                  <a:gd name="T63" fmla="*/ 1016 h 2826"/>
                  <a:gd name="T64" fmla="*/ 1118 w 1118"/>
                  <a:gd name="T65" fmla="*/ 1132 h 2826"/>
                  <a:gd name="T66" fmla="*/ 1098 w 1118"/>
                  <a:gd name="T67" fmla="*/ 1356 h 2826"/>
                  <a:gd name="T68" fmla="*/ 1050 w 1118"/>
                  <a:gd name="T69" fmla="*/ 1528 h 2826"/>
                  <a:gd name="T70" fmla="*/ 1008 w 1118"/>
                  <a:gd name="T71" fmla="*/ 1626 h 2826"/>
                  <a:gd name="T72" fmla="*/ 974 w 1118"/>
                  <a:gd name="T73" fmla="*/ 1690 h 2826"/>
                  <a:gd name="T74" fmla="*/ 350 w 1118"/>
                  <a:gd name="T75" fmla="*/ 2690 h 2826"/>
                  <a:gd name="T76" fmla="*/ 338 w 1118"/>
                  <a:gd name="T77" fmla="*/ 2716 h 2826"/>
                  <a:gd name="T78" fmla="*/ 318 w 1118"/>
                  <a:gd name="T79" fmla="*/ 2740 h 2826"/>
                  <a:gd name="T80" fmla="*/ 266 w 1118"/>
                  <a:gd name="T81" fmla="*/ 2772 h 2826"/>
                  <a:gd name="T82" fmla="*/ 218 w 1118"/>
                  <a:gd name="T83" fmla="*/ 2792 h 2826"/>
                  <a:gd name="T84" fmla="*/ 138 w 1118"/>
                  <a:gd name="T85" fmla="*/ 2812 h 2826"/>
                  <a:gd name="T86" fmla="*/ 48 w 1118"/>
                  <a:gd name="T87" fmla="*/ 2824 h 2826"/>
                  <a:gd name="T88" fmla="*/ 0 w 1118"/>
                  <a:gd name="T89" fmla="*/ 2826 h 2826"/>
                  <a:gd name="T90" fmla="*/ 24 w 1118"/>
                  <a:gd name="T91" fmla="*/ 2 h 2826"/>
                  <a:gd name="T92" fmla="*/ 90 w 1118"/>
                  <a:gd name="T93" fmla="*/ 26 h 2826"/>
                  <a:gd name="T94" fmla="*/ 152 w 1118"/>
                  <a:gd name="T95" fmla="*/ 68 h 2826"/>
                  <a:gd name="T96" fmla="*/ 210 w 1118"/>
                  <a:gd name="T97" fmla="*/ 134 h 2826"/>
                  <a:gd name="T98" fmla="*/ 266 w 1118"/>
                  <a:gd name="T99" fmla="*/ 220 h 2826"/>
                  <a:gd name="T100" fmla="*/ 316 w 1118"/>
                  <a:gd name="T101" fmla="*/ 326 h 2826"/>
                  <a:gd name="T102" fmla="*/ 350 w 1118"/>
                  <a:gd name="T103" fmla="*/ 412 h 2826"/>
                  <a:gd name="T104" fmla="*/ 390 w 1118"/>
                  <a:gd name="T105" fmla="*/ 548 h 2826"/>
                  <a:gd name="T106" fmla="*/ 422 w 1118"/>
                  <a:gd name="T107" fmla="*/ 694 h 2826"/>
                  <a:gd name="T108" fmla="*/ 448 w 1118"/>
                  <a:gd name="T109" fmla="*/ 904 h 2826"/>
                  <a:gd name="T110" fmla="*/ 456 w 1118"/>
                  <a:gd name="T111" fmla="*/ 1130 h 2826"/>
                  <a:gd name="T112" fmla="*/ 448 w 1118"/>
                  <a:gd name="T113" fmla="*/ 1354 h 2826"/>
                  <a:gd name="T114" fmla="*/ 422 w 1118"/>
                  <a:gd name="T115" fmla="*/ 1560 h 2826"/>
                  <a:gd name="T116" fmla="*/ 396 w 1118"/>
                  <a:gd name="T117" fmla="*/ 1688 h 2826"/>
                  <a:gd name="T118" fmla="*/ 136 w 1118"/>
                  <a:gd name="T119" fmla="*/ 2690 h 2826"/>
                  <a:gd name="T120" fmla="*/ 122 w 1118"/>
                  <a:gd name="T121" fmla="*/ 2740 h 2826"/>
                  <a:gd name="T122" fmla="*/ 90 w 1118"/>
                  <a:gd name="T123" fmla="*/ 2782 h 2826"/>
                  <a:gd name="T124" fmla="*/ 26 w 1118"/>
                  <a:gd name="T125" fmla="*/ 2820 h 2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8" h="2826">
                    <a:moveTo>
                      <a:pt x="14" y="2826"/>
                    </a:moveTo>
                    <a:lnTo>
                      <a:pt x="14" y="2826"/>
                    </a:lnTo>
                    <a:lnTo>
                      <a:pt x="64" y="2820"/>
                    </a:lnTo>
                    <a:lnTo>
                      <a:pt x="110" y="2812"/>
                    </a:lnTo>
                    <a:lnTo>
                      <a:pt x="132" y="2806"/>
                    </a:lnTo>
                    <a:lnTo>
                      <a:pt x="152" y="2798"/>
                    </a:lnTo>
                    <a:lnTo>
                      <a:pt x="172" y="2790"/>
                    </a:lnTo>
                    <a:lnTo>
                      <a:pt x="190" y="2780"/>
                    </a:lnTo>
                    <a:lnTo>
                      <a:pt x="190" y="2780"/>
                    </a:lnTo>
                    <a:lnTo>
                      <a:pt x="208" y="2770"/>
                    </a:lnTo>
                    <a:lnTo>
                      <a:pt x="224" y="2760"/>
                    </a:lnTo>
                    <a:lnTo>
                      <a:pt x="238" y="2750"/>
                    </a:lnTo>
                    <a:lnTo>
                      <a:pt x="250" y="2740"/>
                    </a:lnTo>
                    <a:lnTo>
                      <a:pt x="250" y="2740"/>
                    </a:lnTo>
                    <a:lnTo>
                      <a:pt x="258" y="2728"/>
                    </a:lnTo>
                    <a:lnTo>
                      <a:pt x="266" y="2716"/>
                    </a:lnTo>
                    <a:lnTo>
                      <a:pt x="272" y="2704"/>
                    </a:lnTo>
                    <a:lnTo>
                      <a:pt x="274" y="2690"/>
                    </a:lnTo>
                    <a:lnTo>
                      <a:pt x="738" y="1752"/>
                    </a:lnTo>
                    <a:lnTo>
                      <a:pt x="738" y="1752"/>
                    </a:lnTo>
                    <a:lnTo>
                      <a:pt x="770" y="1686"/>
                    </a:lnTo>
                    <a:lnTo>
                      <a:pt x="770" y="1686"/>
                    </a:lnTo>
                    <a:lnTo>
                      <a:pt x="796" y="1622"/>
                    </a:lnTo>
                    <a:lnTo>
                      <a:pt x="820" y="1556"/>
                    </a:lnTo>
                    <a:lnTo>
                      <a:pt x="840" y="1490"/>
                    </a:lnTo>
                    <a:lnTo>
                      <a:pt x="856" y="1420"/>
                    </a:lnTo>
                    <a:lnTo>
                      <a:pt x="868" y="1350"/>
                    </a:lnTo>
                    <a:lnTo>
                      <a:pt x="878" y="1278"/>
                    </a:lnTo>
                    <a:lnTo>
                      <a:pt x="884" y="1204"/>
                    </a:lnTo>
                    <a:lnTo>
                      <a:pt x="884" y="1128"/>
                    </a:lnTo>
                    <a:lnTo>
                      <a:pt x="884" y="1128"/>
                    </a:lnTo>
                    <a:lnTo>
                      <a:pt x="884" y="1068"/>
                    </a:lnTo>
                    <a:lnTo>
                      <a:pt x="880" y="1012"/>
                    </a:lnTo>
                    <a:lnTo>
                      <a:pt x="876" y="956"/>
                    </a:lnTo>
                    <a:lnTo>
                      <a:pt x="868" y="900"/>
                    </a:lnTo>
                    <a:lnTo>
                      <a:pt x="858" y="846"/>
                    </a:lnTo>
                    <a:lnTo>
                      <a:pt x="848" y="794"/>
                    </a:lnTo>
                    <a:lnTo>
                      <a:pt x="834" y="742"/>
                    </a:lnTo>
                    <a:lnTo>
                      <a:pt x="818" y="692"/>
                    </a:lnTo>
                    <a:lnTo>
                      <a:pt x="800" y="642"/>
                    </a:lnTo>
                    <a:lnTo>
                      <a:pt x="782" y="594"/>
                    </a:lnTo>
                    <a:lnTo>
                      <a:pt x="760" y="546"/>
                    </a:lnTo>
                    <a:lnTo>
                      <a:pt x="736" y="500"/>
                    </a:lnTo>
                    <a:lnTo>
                      <a:pt x="710" y="454"/>
                    </a:lnTo>
                    <a:lnTo>
                      <a:pt x="682" y="410"/>
                    </a:lnTo>
                    <a:lnTo>
                      <a:pt x="652" y="368"/>
                    </a:lnTo>
                    <a:lnTo>
                      <a:pt x="618" y="326"/>
                    </a:lnTo>
                    <a:lnTo>
                      <a:pt x="618" y="326"/>
                    </a:lnTo>
                    <a:lnTo>
                      <a:pt x="588" y="290"/>
                    </a:lnTo>
                    <a:lnTo>
                      <a:pt x="558" y="254"/>
                    </a:lnTo>
                    <a:lnTo>
                      <a:pt x="526" y="222"/>
                    </a:lnTo>
                    <a:lnTo>
                      <a:pt x="494" y="192"/>
                    </a:lnTo>
                    <a:lnTo>
                      <a:pt x="460" y="164"/>
                    </a:lnTo>
                    <a:lnTo>
                      <a:pt x="428" y="140"/>
                    </a:lnTo>
                    <a:lnTo>
                      <a:pt x="392" y="116"/>
                    </a:lnTo>
                    <a:lnTo>
                      <a:pt x="358" y="94"/>
                    </a:lnTo>
                    <a:lnTo>
                      <a:pt x="322" y="74"/>
                    </a:lnTo>
                    <a:lnTo>
                      <a:pt x="284" y="58"/>
                    </a:lnTo>
                    <a:lnTo>
                      <a:pt x="248" y="42"/>
                    </a:lnTo>
                    <a:lnTo>
                      <a:pt x="210" y="30"/>
                    </a:lnTo>
                    <a:lnTo>
                      <a:pt x="170" y="18"/>
                    </a:lnTo>
                    <a:lnTo>
                      <a:pt x="130" y="10"/>
                    </a:lnTo>
                    <a:lnTo>
                      <a:pt x="90" y="4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102" y="4"/>
                    </a:lnTo>
                    <a:lnTo>
                      <a:pt x="154" y="10"/>
                    </a:lnTo>
                    <a:lnTo>
                      <a:pt x="206" y="18"/>
                    </a:lnTo>
                    <a:lnTo>
                      <a:pt x="256" y="28"/>
                    </a:lnTo>
                    <a:lnTo>
                      <a:pt x="304" y="40"/>
                    </a:lnTo>
                    <a:lnTo>
                      <a:pt x="352" y="56"/>
                    </a:lnTo>
                    <a:lnTo>
                      <a:pt x="400" y="72"/>
                    </a:lnTo>
                    <a:lnTo>
                      <a:pt x="446" y="92"/>
                    </a:lnTo>
                    <a:lnTo>
                      <a:pt x="492" y="114"/>
                    </a:lnTo>
                    <a:lnTo>
                      <a:pt x="536" y="138"/>
                    </a:lnTo>
                    <a:lnTo>
                      <a:pt x="580" y="164"/>
                    </a:lnTo>
                    <a:lnTo>
                      <a:pt x="622" y="192"/>
                    </a:lnTo>
                    <a:lnTo>
                      <a:pt x="664" y="222"/>
                    </a:lnTo>
                    <a:lnTo>
                      <a:pt x="706" y="256"/>
                    </a:lnTo>
                    <a:lnTo>
                      <a:pt x="744" y="290"/>
                    </a:lnTo>
                    <a:lnTo>
                      <a:pt x="784" y="328"/>
                    </a:lnTo>
                    <a:lnTo>
                      <a:pt x="784" y="328"/>
                    </a:lnTo>
                    <a:lnTo>
                      <a:pt x="824" y="370"/>
                    </a:lnTo>
                    <a:lnTo>
                      <a:pt x="862" y="414"/>
                    </a:lnTo>
                    <a:lnTo>
                      <a:pt x="898" y="458"/>
                    </a:lnTo>
                    <a:lnTo>
                      <a:pt x="930" y="504"/>
                    </a:lnTo>
                    <a:lnTo>
                      <a:pt x="960" y="550"/>
                    </a:lnTo>
                    <a:lnTo>
                      <a:pt x="986" y="598"/>
                    </a:lnTo>
                    <a:lnTo>
                      <a:pt x="1012" y="646"/>
                    </a:lnTo>
                    <a:lnTo>
                      <a:pt x="1034" y="696"/>
                    </a:lnTo>
                    <a:lnTo>
                      <a:pt x="1054" y="746"/>
                    </a:lnTo>
                    <a:lnTo>
                      <a:pt x="1070" y="798"/>
                    </a:lnTo>
                    <a:lnTo>
                      <a:pt x="1084" y="852"/>
                    </a:lnTo>
                    <a:lnTo>
                      <a:pt x="1096" y="906"/>
                    </a:lnTo>
                    <a:lnTo>
                      <a:pt x="1106" y="960"/>
                    </a:lnTo>
                    <a:lnTo>
                      <a:pt x="1112" y="1016"/>
                    </a:lnTo>
                    <a:lnTo>
                      <a:pt x="1116" y="1074"/>
                    </a:lnTo>
                    <a:lnTo>
                      <a:pt x="1118" y="1132"/>
                    </a:lnTo>
                    <a:lnTo>
                      <a:pt x="1118" y="1132"/>
                    </a:lnTo>
                    <a:lnTo>
                      <a:pt x="1114" y="1208"/>
                    </a:lnTo>
                    <a:lnTo>
                      <a:pt x="1108" y="1282"/>
                    </a:lnTo>
                    <a:lnTo>
                      <a:pt x="1098" y="1356"/>
                    </a:lnTo>
                    <a:lnTo>
                      <a:pt x="1082" y="1426"/>
                    </a:lnTo>
                    <a:lnTo>
                      <a:pt x="1062" y="1494"/>
                    </a:lnTo>
                    <a:lnTo>
                      <a:pt x="1050" y="1528"/>
                    </a:lnTo>
                    <a:lnTo>
                      <a:pt x="1038" y="1562"/>
                    </a:lnTo>
                    <a:lnTo>
                      <a:pt x="1024" y="1594"/>
                    </a:lnTo>
                    <a:lnTo>
                      <a:pt x="1008" y="1626"/>
                    </a:lnTo>
                    <a:lnTo>
                      <a:pt x="992" y="1658"/>
                    </a:lnTo>
                    <a:lnTo>
                      <a:pt x="974" y="1690"/>
                    </a:lnTo>
                    <a:lnTo>
                      <a:pt x="974" y="1690"/>
                    </a:lnTo>
                    <a:lnTo>
                      <a:pt x="954" y="1724"/>
                    </a:lnTo>
                    <a:lnTo>
                      <a:pt x="932" y="1756"/>
                    </a:lnTo>
                    <a:lnTo>
                      <a:pt x="350" y="2690"/>
                    </a:lnTo>
                    <a:lnTo>
                      <a:pt x="350" y="2690"/>
                    </a:lnTo>
                    <a:lnTo>
                      <a:pt x="346" y="2704"/>
                    </a:lnTo>
                    <a:lnTo>
                      <a:pt x="338" y="2716"/>
                    </a:lnTo>
                    <a:lnTo>
                      <a:pt x="330" y="2728"/>
                    </a:lnTo>
                    <a:lnTo>
                      <a:pt x="318" y="2740"/>
                    </a:lnTo>
                    <a:lnTo>
                      <a:pt x="318" y="2740"/>
                    </a:lnTo>
                    <a:lnTo>
                      <a:pt x="304" y="2752"/>
                    </a:lnTo>
                    <a:lnTo>
                      <a:pt x="286" y="2762"/>
                    </a:lnTo>
                    <a:lnTo>
                      <a:pt x="266" y="2772"/>
                    </a:lnTo>
                    <a:lnTo>
                      <a:pt x="244" y="2782"/>
                    </a:lnTo>
                    <a:lnTo>
                      <a:pt x="244" y="2782"/>
                    </a:lnTo>
                    <a:lnTo>
                      <a:pt x="218" y="2792"/>
                    </a:lnTo>
                    <a:lnTo>
                      <a:pt x="194" y="2800"/>
                    </a:lnTo>
                    <a:lnTo>
                      <a:pt x="166" y="2806"/>
                    </a:lnTo>
                    <a:lnTo>
                      <a:pt x="138" y="2812"/>
                    </a:lnTo>
                    <a:lnTo>
                      <a:pt x="110" y="2818"/>
                    </a:lnTo>
                    <a:lnTo>
                      <a:pt x="78" y="2822"/>
                    </a:lnTo>
                    <a:lnTo>
                      <a:pt x="48" y="2824"/>
                    </a:lnTo>
                    <a:lnTo>
                      <a:pt x="14" y="2826"/>
                    </a:lnTo>
                    <a:lnTo>
                      <a:pt x="14" y="2826"/>
                    </a:lnTo>
                    <a:close/>
                    <a:moveTo>
                      <a:pt x="0" y="282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6" y="8"/>
                    </a:lnTo>
                    <a:lnTo>
                      <a:pt x="68" y="16"/>
                    </a:lnTo>
                    <a:lnTo>
                      <a:pt x="90" y="26"/>
                    </a:lnTo>
                    <a:lnTo>
                      <a:pt x="112" y="38"/>
                    </a:lnTo>
                    <a:lnTo>
                      <a:pt x="132" y="52"/>
                    </a:lnTo>
                    <a:lnTo>
                      <a:pt x="152" y="68"/>
                    </a:lnTo>
                    <a:lnTo>
                      <a:pt x="172" y="88"/>
                    </a:lnTo>
                    <a:lnTo>
                      <a:pt x="192" y="110"/>
                    </a:lnTo>
                    <a:lnTo>
                      <a:pt x="210" y="134"/>
                    </a:lnTo>
                    <a:lnTo>
                      <a:pt x="230" y="160"/>
                    </a:lnTo>
                    <a:lnTo>
                      <a:pt x="248" y="188"/>
                    </a:lnTo>
                    <a:lnTo>
                      <a:pt x="266" y="220"/>
                    </a:lnTo>
                    <a:lnTo>
                      <a:pt x="284" y="252"/>
                    </a:lnTo>
                    <a:lnTo>
                      <a:pt x="300" y="288"/>
                    </a:lnTo>
                    <a:lnTo>
                      <a:pt x="316" y="326"/>
                    </a:lnTo>
                    <a:lnTo>
                      <a:pt x="316" y="326"/>
                    </a:lnTo>
                    <a:lnTo>
                      <a:pt x="334" y="368"/>
                    </a:lnTo>
                    <a:lnTo>
                      <a:pt x="350" y="412"/>
                    </a:lnTo>
                    <a:lnTo>
                      <a:pt x="364" y="456"/>
                    </a:lnTo>
                    <a:lnTo>
                      <a:pt x="378" y="502"/>
                    </a:lnTo>
                    <a:lnTo>
                      <a:pt x="390" y="548"/>
                    </a:lnTo>
                    <a:lnTo>
                      <a:pt x="402" y="596"/>
                    </a:lnTo>
                    <a:lnTo>
                      <a:pt x="412" y="644"/>
                    </a:lnTo>
                    <a:lnTo>
                      <a:pt x="422" y="694"/>
                    </a:lnTo>
                    <a:lnTo>
                      <a:pt x="430" y="744"/>
                    </a:lnTo>
                    <a:lnTo>
                      <a:pt x="436" y="796"/>
                    </a:lnTo>
                    <a:lnTo>
                      <a:pt x="448" y="904"/>
                    </a:lnTo>
                    <a:lnTo>
                      <a:pt x="454" y="1016"/>
                    </a:lnTo>
                    <a:lnTo>
                      <a:pt x="456" y="1130"/>
                    </a:lnTo>
                    <a:lnTo>
                      <a:pt x="456" y="1130"/>
                    </a:lnTo>
                    <a:lnTo>
                      <a:pt x="456" y="1206"/>
                    </a:lnTo>
                    <a:lnTo>
                      <a:pt x="452" y="1280"/>
                    </a:lnTo>
                    <a:lnTo>
                      <a:pt x="448" y="1354"/>
                    </a:lnTo>
                    <a:lnTo>
                      <a:pt x="442" y="1424"/>
                    </a:lnTo>
                    <a:lnTo>
                      <a:pt x="434" y="1492"/>
                    </a:lnTo>
                    <a:lnTo>
                      <a:pt x="422" y="1560"/>
                    </a:lnTo>
                    <a:lnTo>
                      <a:pt x="410" y="1624"/>
                    </a:lnTo>
                    <a:lnTo>
                      <a:pt x="396" y="1688"/>
                    </a:lnTo>
                    <a:lnTo>
                      <a:pt x="396" y="1688"/>
                    </a:lnTo>
                    <a:lnTo>
                      <a:pt x="380" y="1756"/>
                    </a:lnTo>
                    <a:lnTo>
                      <a:pt x="136" y="2690"/>
                    </a:lnTo>
                    <a:lnTo>
                      <a:pt x="136" y="2690"/>
                    </a:lnTo>
                    <a:lnTo>
                      <a:pt x="130" y="2716"/>
                    </a:lnTo>
                    <a:lnTo>
                      <a:pt x="122" y="2740"/>
                    </a:lnTo>
                    <a:lnTo>
                      <a:pt x="122" y="2740"/>
                    </a:lnTo>
                    <a:lnTo>
                      <a:pt x="108" y="2762"/>
                    </a:lnTo>
                    <a:lnTo>
                      <a:pt x="90" y="2782"/>
                    </a:lnTo>
                    <a:lnTo>
                      <a:pt x="90" y="2782"/>
                    </a:lnTo>
                    <a:lnTo>
                      <a:pt x="70" y="2798"/>
                    </a:lnTo>
                    <a:lnTo>
                      <a:pt x="48" y="2812"/>
                    </a:lnTo>
                    <a:lnTo>
                      <a:pt x="26" y="2820"/>
                    </a:lnTo>
                    <a:lnTo>
                      <a:pt x="0" y="2826"/>
                    </a:lnTo>
                    <a:lnTo>
                      <a:pt x="0" y="2826"/>
                    </a:lnTo>
                    <a:close/>
                  </a:path>
                </a:pathLst>
              </a:custGeom>
              <a:solidFill>
                <a:srgbClr val="ECCE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/>
                <a:endParaRPr 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21" name="Freeform 530">
                <a:extLst>
                  <a:ext uri="{FF2B5EF4-FFF2-40B4-BE49-F238E27FC236}">
                    <a16:creationId xmlns:a16="http://schemas.microsoft.com/office/drawing/2014/main" xmlns="" id="{DABAD3CF-F5F0-4D8F-BB38-B789384F2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027" y="2031592"/>
                <a:ext cx="895617" cy="2867188"/>
              </a:xfrm>
              <a:custGeom>
                <a:avLst/>
                <a:gdLst>
                  <a:gd name="T0" fmla="*/ 0 w 884"/>
                  <a:gd name="T1" fmla="*/ 2830 h 2830"/>
                  <a:gd name="T2" fmla="*/ 48 w 884"/>
                  <a:gd name="T3" fmla="*/ 2816 h 2830"/>
                  <a:gd name="T4" fmla="*/ 90 w 884"/>
                  <a:gd name="T5" fmla="*/ 2786 h 2830"/>
                  <a:gd name="T6" fmla="*/ 108 w 884"/>
                  <a:gd name="T7" fmla="*/ 2766 h 2830"/>
                  <a:gd name="T8" fmla="*/ 122 w 884"/>
                  <a:gd name="T9" fmla="*/ 2744 h 2830"/>
                  <a:gd name="T10" fmla="*/ 136 w 884"/>
                  <a:gd name="T11" fmla="*/ 2694 h 2830"/>
                  <a:gd name="T12" fmla="*/ 380 w 884"/>
                  <a:gd name="T13" fmla="*/ 1760 h 2830"/>
                  <a:gd name="T14" fmla="*/ 396 w 884"/>
                  <a:gd name="T15" fmla="*/ 1692 h 2830"/>
                  <a:gd name="T16" fmla="*/ 422 w 884"/>
                  <a:gd name="T17" fmla="*/ 1564 h 2830"/>
                  <a:gd name="T18" fmla="*/ 442 w 884"/>
                  <a:gd name="T19" fmla="*/ 1428 h 2830"/>
                  <a:gd name="T20" fmla="*/ 452 w 884"/>
                  <a:gd name="T21" fmla="*/ 1284 h 2830"/>
                  <a:gd name="T22" fmla="*/ 456 w 884"/>
                  <a:gd name="T23" fmla="*/ 1134 h 2830"/>
                  <a:gd name="T24" fmla="*/ 454 w 884"/>
                  <a:gd name="T25" fmla="*/ 1020 h 2830"/>
                  <a:gd name="T26" fmla="*/ 436 w 884"/>
                  <a:gd name="T27" fmla="*/ 800 h 2830"/>
                  <a:gd name="T28" fmla="*/ 422 w 884"/>
                  <a:gd name="T29" fmla="*/ 698 h 2830"/>
                  <a:gd name="T30" fmla="*/ 402 w 884"/>
                  <a:gd name="T31" fmla="*/ 600 h 2830"/>
                  <a:gd name="T32" fmla="*/ 378 w 884"/>
                  <a:gd name="T33" fmla="*/ 506 h 2830"/>
                  <a:gd name="T34" fmla="*/ 350 w 884"/>
                  <a:gd name="T35" fmla="*/ 416 h 2830"/>
                  <a:gd name="T36" fmla="*/ 316 w 884"/>
                  <a:gd name="T37" fmla="*/ 330 h 2830"/>
                  <a:gd name="T38" fmla="*/ 300 w 884"/>
                  <a:gd name="T39" fmla="*/ 292 h 2830"/>
                  <a:gd name="T40" fmla="*/ 266 w 884"/>
                  <a:gd name="T41" fmla="*/ 224 h 2830"/>
                  <a:gd name="T42" fmla="*/ 230 w 884"/>
                  <a:gd name="T43" fmla="*/ 164 h 2830"/>
                  <a:gd name="T44" fmla="*/ 192 w 884"/>
                  <a:gd name="T45" fmla="*/ 114 h 2830"/>
                  <a:gd name="T46" fmla="*/ 152 w 884"/>
                  <a:gd name="T47" fmla="*/ 72 h 2830"/>
                  <a:gd name="T48" fmla="*/ 112 w 884"/>
                  <a:gd name="T49" fmla="*/ 42 h 2830"/>
                  <a:gd name="T50" fmla="*/ 68 w 884"/>
                  <a:gd name="T51" fmla="*/ 20 h 2830"/>
                  <a:gd name="T52" fmla="*/ 24 w 884"/>
                  <a:gd name="T53" fmla="*/ 6 h 2830"/>
                  <a:gd name="T54" fmla="*/ 0 w 884"/>
                  <a:gd name="T55" fmla="*/ 0 h 2830"/>
                  <a:gd name="T56" fmla="*/ 6 w 884"/>
                  <a:gd name="T57" fmla="*/ 0 h 2830"/>
                  <a:gd name="T58" fmla="*/ 28 w 884"/>
                  <a:gd name="T59" fmla="*/ 2 h 2830"/>
                  <a:gd name="T60" fmla="*/ 50 w 884"/>
                  <a:gd name="T61" fmla="*/ 4 h 2830"/>
                  <a:gd name="T62" fmla="*/ 130 w 884"/>
                  <a:gd name="T63" fmla="*/ 14 h 2830"/>
                  <a:gd name="T64" fmla="*/ 210 w 884"/>
                  <a:gd name="T65" fmla="*/ 34 h 2830"/>
                  <a:gd name="T66" fmla="*/ 284 w 884"/>
                  <a:gd name="T67" fmla="*/ 62 h 2830"/>
                  <a:gd name="T68" fmla="*/ 358 w 884"/>
                  <a:gd name="T69" fmla="*/ 98 h 2830"/>
                  <a:gd name="T70" fmla="*/ 428 w 884"/>
                  <a:gd name="T71" fmla="*/ 144 h 2830"/>
                  <a:gd name="T72" fmla="*/ 494 w 884"/>
                  <a:gd name="T73" fmla="*/ 196 h 2830"/>
                  <a:gd name="T74" fmla="*/ 558 w 884"/>
                  <a:gd name="T75" fmla="*/ 258 h 2830"/>
                  <a:gd name="T76" fmla="*/ 618 w 884"/>
                  <a:gd name="T77" fmla="*/ 330 h 2830"/>
                  <a:gd name="T78" fmla="*/ 652 w 884"/>
                  <a:gd name="T79" fmla="*/ 372 h 2830"/>
                  <a:gd name="T80" fmla="*/ 710 w 884"/>
                  <a:gd name="T81" fmla="*/ 458 h 2830"/>
                  <a:gd name="T82" fmla="*/ 760 w 884"/>
                  <a:gd name="T83" fmla="*/ 550 h 2830"/>
                  <a:gd name="T84" fmla="*/ 800 w 884"/>
                  <a:gd name="T85" fmla="*/ 646 h 2830"/>
                  <a:gd name="T86" fmla="*/ 834 w 884"/>
                  <a:gd name="T87" fmla="*/ 746 h 2830"/>
                  <a:gd name="T88" fmla="*/ 858 w 884"/>
                  <a:gd name="T89" fmla="*/ 850 h 2830"/>
                  <a:gd name="T90" fmla="*/ 876 w 884"/>
                  <a:gd name="T91" fmla="*/ 960 h 2830"/>
                  <a:gd name="T92" fmla="*/ 884 w 884"/>
                  <a:gd name="T93" fmla="*/ 1072 h 2830"/>
                  <a:gd name="T94" fmla="*/ 884 w 884"/>
                  <a:gd name="T95" fmla="*/ 1132 h 2830"/>
                  <a:gd name="T96" fmla="*/ 878 w 884"/>
                  <a:gd name="T97" fmla="*/ 1282 h 2830"/>
                  <a:gd name="T98" fmla="*/ 856 w 884"/>
                  <a:gd name="T99" fmla="*/ 1424 h 2830"/>
                  <a:gd name="T100" fmla="*/ 820 w 884"/>
                  <a:gd name="T101" fmla="*/ 1560 h 2830"/>
                  <a:gd name="T102" fmla="*/ 770 w 884"/>
                  <a:gd name="T103" fmla="*/ 1690 h 2830"/>
                  <a:gd name="T104" fmla="*/ 738 w 884"/>
                  <a:gd name="T105" fmla="*/ 1756 h 2830"/>
                  <a:gd name="T106" fmla="*/ 274 w 884"/>
                  <a:gd name="T107" fmla="*/ 2694 h 2830"/>
                  <a:gd name="T108" fmla="*/ 266 w 884"/>
                  <a:gd name="T109" fmla="*/ 2720 h 2830"/>
                  <a:gd name="T110" fmla="*/ 250 w 884"/>
                  <a:gd name="T111" fmla="*/ 2744 h 2830"/>
                  <a:gd name="T112" fmla="*/ 238 w 884"/>
                  <a:gd name="T113" fmla="*/ 2754 h 2830"/>
                  <a:gd name="T114" fmla="*/ 208 w 884"/>
                  <a:gd name="T115" fmla="*/ 2774 h 2830"/>
                  <a:gd name="T116" fmla="*/ 190 w 884"/>
                  <a:gd name="T117" fmla="*/ 2784 h 2830"/>
                  <a:gd name="T118" fmla="*/ 152 w 884"/>
                  <a:gd name="T119" fmla="*/ 2802 h 2830"/>
                  <a:gd name="T120" fmla="*/ 110 w 884"/>
                  <a:gd name="T121" fmla="*/ 2816 h 2830"/>
                  <a:gd name="T122" fmla="*/ 14 w 884"/>
                  <a:gd name="T123" fmla="*/ 2830 h 2830"/>
                  <a:gd name="T124" fmla="*/ 0 w 884"/>
                  <a:gd name="T125" fmla="*/ 2830 h 2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4" h="2830">
                    <a:moveTo>
                      <a:pt x="0" y="2830"/>
                    </a:moveTo>
                    <a:lnTo>
                      <a:pt x="0" y="2830"/>
                    </a:lnTo>
                    <a:lnTo>
                      <a:pt x="26" y="2824"/>
                    </a:lnTo>
                    <a:lnTo>
                      <a:pt x="48" y="2816"/>
                    </a:lnTo>
                    <a:lnTo>
                      <a:pt x="70" y="2802"/>
                    </a:lnTo>
                    <a:lnTo>
                      <a:pt x="90" y="2786"/>
                    </a:lnTo>
                    <a:lnTo>
                      <a:pt x="90" y="2786"/>
                    </a:lnTo>
                    <a:lnTo>
                      <a:pt x="108" y="2766"/>
                    </a:lnTo>
                    <a:lnTo>
                      <a:pt x="122" y="2744"/>
                    </a:lnTo>
                    <a:lnTo>
                      <a:pt x="122" y="2744"/>
                    </a:lnTo>
                    <a:lnTo>
                      <a:pt x="130" y="2720"/>
                    </a:lnTo>
                    <a:lnTo>
                      <a:pt x="136" y="2694"/>
                    </a:lnTo>
                    <a:lnTo>
                      <a:pt x="380" y="1760"/>
                    </a:lnTo>
                    <a:lnTo>
                      <a:pt x="380" y="1760"/>
                    </a:lnTo>
                    <a:lnTo>
                      <a:pt x="396" y="1692"/>
                    </a:lnTo>
                    <a:lnTo>
                      <a:pt x="396" y="1692"/>
                    </a:lnTo>
                    <a:lnTo>
                      <a:pt x="410" y="1628"/>
                    </a:lnTo>
                    <a:lnTo>
                      <a:pt x="422" y="1564"/>
                    </a:lnTo>
                    <a:lnTo>
                      <a:pt x="434" y="1496"/>
                    </a:lnTo>
                    <a:lnTo>
                      <a:pt x="442" y="1428"/>
                    </a:lnTo>
                    <a:lnTo>
                      <a:pt x="448" y="1358"/>
                    </a:lnTo>
                    <a:lnTo>
                      <a:pt x="452" y="1284"/>
                    </a:lnTo>
                    <a:lnTo>
                      <a:pt x="456" y="1210"/>
                    </a:lnTo>
                    <a:lnTo>
                      <a:pt x="456" y="1134"/>
                    </a:lnTo>
                    <a:lnTo>
                      <a:pt x="456" y="1134"/>
                    </a:lnTo>
                    <a:lnTo>
                      <a:pt x="454" y="1020"/>
                    </a:lnTo>
                    <a:lnTo>
                      <a:pt x="448" y="908"/>
                    </a:lnTo>
                    <a:lnTo>
                      <a:pt x="436" y="800"/>
                    </a:lnTo>
                    <a:lnTo>
                      <a:pt x="430" y="748"/>
                    </a:lnTo>
                    <a:lnTo>
                      <a:pt x="422" y="698"/>
                    </a:lnTo>
                    <a:lnTo>
                      <a:pt x="412" y="648"/>
                    </a:lnTo>
                    <a:lnTo>
                      <a:pt x="402" y="600"/>
                    </a:lnTo>
                    <a:lnTo>
                      <a:pt x="390" y="552"/>
                    </a:lnTo>
                    <a:lnTo>
                      <a:pt x="378" y="506"/>
                    </a:lnTo>
                    <a:lnTo>
                      <a:pt x="364" y="460"/>
                    </a:lnTo>
                    <a:lnTo>
                      <a:pt x="350" y="416"/>
                    </a:lnTo>
                    <a:lnTo>
                      <a:pt x="334" y="372"/>
                    </a:lnTo>
                    <a:lnTo>
                      <a:pt x="316" y="330"/>
                    </a:lnTo>
                    <a:lnTo>
                      <a:pt x="316" y="330"/>
                    </a:lnTo>
                    <a:lnTo>
                      <a:pt x="300" y="292"/>
                    </a:lnTo>
                    <a:lnTo>
                      <a:pt x="284" y="256"/>
                    </a:lnTo>
                    <a:lnTo>
                      <a:pt x="266" y="224"/>
                    </a:lnTo>
                    <a:lnTo>
                      <a:pt x="248" y="192"/>
                    </a:lnTo>
                    <a:lnTo>
                      <a:pt x="230" y="164"/>
                    </a:lnTo>
                    <a:lnTo>
                      <a:pt x="210" y="138"/>
                    </a:lnTo>
                    <a:lnTo>
                      <a:pt x="192" y="114"/>
                    </a:lnTo>
                    <a:lnTo>
                      <a:pt x="172" y="92"/>
                    </a:lnTo>
                    <a:lnTo>
                      <a:pt x="152" y="72"/>
                    </a:lnTo>
                    <a:lnTo>
                      <a:pt x="132" y="56"/>
                    </a:lnTo>
                    <a:lnTo>
                      <a:pt x="112" y="42"/>
                    </a:lnTo>
                    <a:lnTo>
                      <a:pt x="90" y="30"/>
                    </a:lnTo>
                    <a:lnTo>
                      <a:pt x="68" y="20"/>
                    </a:lnTo>
                    <a:lnTo>
                      <a:pt x="46" y="12"/>
                    </a:lnTo>
                    <a:lnTo>
                      <a:pt x="24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8" y="2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90" y="8"/>
                    </a:lnTo>
                    <a:lnTo>
                      <a:pt x="130" y="14"/>
                    </a:lnTo>
                    <a:lnTo>
                      <a:pt x="170" y="22"/>
                    </a:lnTo>
                    <a:lnTo>
                      <a:pt x="210" y="34"/>
                    </a:lnTo>
                    <a:lnTo>
                      <a:pt x="248" y="46"/>
                    </a:lnTo>
                    <a:lnTo>
                      <a:pt x="284" y="62"/>
                    </a:lnTo>
                    <a:lnTo>
                      <a:pt x="322" y="78"/>
                    </a:lnTo>
                    <a:lnTo>
                      <a:pt x="358" y="98"/>
                    </a:lnTo>
                    <a:lnTo>
                      <a:pt x="392" y="120"/>
                    </a:lnTo>
                    <a:lnTo>
                      <a:pt x="428" y="144"/>
                    </a:lnTo>
                    <a:lnTo>
                      <a:pt x="460" y="168"/>
                    </a:lnTo>
                    <a:lnTo>
                      <a:pt x="494" y="196"/>
                    </a:lnTo>
                    <a:lnTo>
                      <a:pt x="526" y="226"/>
                    </a:lnTo>
                    <a:lnTo>
                      <a:pt x="558" y="258"/>
                    </a:lnTo>
                    <a:lnTo>
                      <a:pt x="588" y="294"/>
                    </a:lnTo>
                    <a:lnTo>
                      <a:pt x="618" y="330"/>
                    </a:lnTo>
                    <a:lnTo>
                      <a:pt x="618" y="330"/>
                    </a:lnTo>
                    <a:lnTo>
                      <a:pt x="652" y="372"/>
                    </a:lnTo>
                    <a:lnTo>
                      <a:pt x="682" y="414"/>
                    </a:lnTo>
                    <a:lnTo>
                      <a:pt x="710" y="458"/>
                    </a:lnTo>
                    <a:lnTo>
                      <a:pt x="736" y="504"/>
                    </a:lnTo>
                    <a:lnTo>
                      <a:pt x="760" y="550"/>
                    </a:lnTo>
                    <a:lnTo>
                      <a:pt x="782" y="598"/>
                    </a:lnTo>
                    <a:lnTo>
                      <a:pt x="800" y="646"/>
                    </a:lnTo>
                    <a:lnTo>
                      <a:pt x="818" y="696"/>
                    </a:lnTo>
                    <a:lnTo>
                      <a:pt x="834" y="746"/>
                    </a:lnTo>
                    <a:lnTo>
                      <a:pt x="848" y="798"/>
                    </a:lnTo>
                    <a:lnTo>
                      <a:pt x="858" y="850"/>
                    </a:lnTo>
                    <a:lnTo>
                      <a:pt x="868" y="904"/>
                    </a:lnTo>
                    <a:lnTo>
                      <a:pt x="876" y="960"/>
                    </a:lnTo>
                    <a:lnTo>
                      <a:pt x="880" y="1016"/>
                    </a:lnTo>
                    <a:lnTo>
                      <a:pt x="884" y="1072"/>
                    </a:lnTo>
                    <a:lnTo>
                      <a:pt x="884" y="1132"/>
                    </a:lnTo>
                    <a:lnTo>
                      <a:pt x="884" y="1132"/>
                    </a:lnTo>
                    <a:lnTo>
                      <a:pt x="884" y="1208"/>
                    </a:lnTo>
                    <a:lnTo>
                      <a:pt x="878" y="1282"/>
                    </a:lnTo>
                    <a:lnTo>
                      <a:pt x="868" y="1354"/>
                    </a:lnTo>
                    <a:lnTo>
                      <a:pt x="856" y="1424"/>
                    </a:lnTo>
                    <a:lnTo>
                      <a:pt x="840" y="1494"/>
                    </a:lnTo>
                    <a:lnTo>
                      <a:pt x="820" y="1560"/>
                    </a:lnTo>
                    <a:lnTo>
                      <a:pt x="796" y="1626"/>
                    </a:lnTo>
                    <a:lnTo>
                      <a:pt x="770" y="1690"/>
                    </a:lnTo>
                    <a:lnTo>
                      <a:pt x="770" y="1690"/>
                    </a:lnTo>
                    <a:lnTo>
                      <a:pt x="738" y="1756"/>
                    </a:lnTo>
                    <a:lnTo>
                      <a:pt x="274" y="2694"/>
                    </a:lnTo>
                    <a:lnTo>
                      <a:pt x="274" y="2694"/>
                    </a:lnTo>
                    <a:lnTo>
                      <a:pt x="272" y="2708"/>
                    </a:lnTo>
                    <a:lnTo>
                      <a:pt x="266" y="2720"/>
                    </a:lnTo>
                    <a:lnTo>
                      <a:pt x="258" y="2732"/>
                    </a:lnTo>
                    <a:lnTo>
                      <a:pt x="250" y="2744"/>
                    </a:lnTo>
                    <a:lnTo>
                      <a:pt x="250" y="2744"/>
                    </a:lnTo>
                    <a:lnTo>
                      <a:pt x="238" y="2754"/>
                    </a:lnTo>
                    <a:lnTo>
                      <a:pt x="224" y="2764"/>
                    </a:lnTo>
                    <a:lnTo>
                      <a:pt x="208" y="2774"/>
                    </a:lnTo>
                    <a:lnTo>
                      <a:pt x="190" y="2784"/>
                    </a:lnTo>
                    <a:lnTo>
                      <a:pt x="190" y="2784"/>
                    </a:lnTo>
                    <a:lnTo>
                      <a:pt x="172" y="2794"/>
                    </a:lnTo>
                    <a:lnTo>
                      <a:pt x="152" y="2802"/>
                    </a:lnTo>
                    <a:lnTo>
                      <a:pt x="132" y="2810"/>
                    </a:lnTo>
                    <a:lnTo>
                      <a:pt x="110" y="2816"/>
                    </a:lnTo>
                    <a:lnTo>
                      <a:pt x="64" y="2824"/>
                    </a:lnTo>
                    <a:lnTo>
                      <a:pt x="14" y="2830"/>
                    </a:lnTo>
                    <a:lnTo>
                      <a:pt x="14" y="2830"/>
                    </a:lnTo>
                    <a:lnTo>
                      <a:pt x="0" y="2830"/>
                    </a:lnTo>
                    <a:lnTo>
                      <a:pt x="0" y="2830"/>
                    </a:lnTo>
                    <a:close/>
                  </a:path>
                </a:pathLst>
              </a:custGeom>
              <a:solidFill>
                <a:srgbClr val="F6E7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/>
                <a:endParaRPr 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22" name="Freeform 531">
                <a:extLst>
                  <a:ext uri="{FF2B5EF4-FFF2-40B4-BE49-F238E27FC236}">
                    <a16:creationId xmlns:a16="http://schemas.microsoft.com/office/drawing/2014/main" xmlns="" id="{C8593219-2A0C-4129-A124-BFD0E8D2D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10" y="2031592"/>
                <a:ext cx="934117" cy="2867188"/>
              </a:xfrm>
              <a:custGeom>
                <a:avLst/>
                <a:gdLst>
                  <a:gd name="T0" fmla="*/ 810 w 922"/>
                  <a:gd name="T1" fmla="*/ 2822 h 2830"/>
                  <a:gd name="T2" fmla="*/ 702 w 922"/>
                  <a:gd name="T3" fmla="*/ 2788 h 2830"/>
                  <a:gd name="T4" fmla="*/ 658 w 922"/>
                  <a:gd name="T5" fmla="*/ 2760 h 2830"/>
                  <a:gd name="T6" fmla="*/ 150 w 922"/>
                  <a:gd name="T7" fmla="*/ 1768 h 2830"/>
                  <a:gd name="T8" fmla="*/ 116 w 922"/>
                  <a:gd name="T9" fmla="*/ 1704 h 2830"/>
                  <a:gd name="T10" fmla="*/ 114 w 922"/>
                  <a:gd name="T11" fmla="*/ 1698 h 2830"/>
                  <a:gd name="T12" fmla="*/ 68 w 922"/>
                  <a:gd name="T13" fmla="*/ 1582 h 2830"/>
                  <a:gd name="T14" fmla="*/ 36 w 922"/>
                  <a:gd name="T15" fmla="*/ 1462 h 2830"/>
                  <a:gd name="T16" fmla="*/ 20 w 922"/>
                  <a:gd name="T17" fmla="*/ 1378 h 2830"/>
                  <a:gd name="T18" fmla="*/ 2 w 922"/>
                  <a:gd name="T19" fmla="*/ 1202 h 2830"/>
                  <a:gd name="T20" fmla="*/ 0 w 922"/>
                  <a:gd name="T21" fmla="*/ 1082 h 2830"/>
                  <a:gd name="T22" fmla="*/ 16 w 922"/>
                  <a:gd name="T23" fmla="*/ 914 h 2830"/>
                  <a:gd name="T24" fmla="*/ 50 w 922"/>
                  <a:gd name="T25" fmla="*/ 756 h 2830"/>
                  <a:gd name="T26" fmla="*/ 102 w 922"/>
                  <a:gd name="T27" fmla="*/ 606 h 2830"/>
                  <a:gd name="T28" fmla="*/ 174 w 922"/>
                  <a:gd name="T29" fmla="*/ 466 h 2830"/>
                  <a:gd name="T30" fmla="*/ 264 w 922"/>
                  <a:gd name="T31" fmla="*/ 336 h 2830"/>
                  <a:gd name="T32" fmla="*/ 328 w 922"/>
                  <a:gd name="T33" fmla="*/ 264 h 2830"/>
                  <a:gd name="T34" fmla="*/ 428 w 922"/>
                  <a:gd name="T35" fmla="*/ 170 h 2830"/>
                  <a:gd name="T36" fmla="*/ 536 w 922"/>
                  <a:gd name="T37" fmla="*/ 96 h 2830"/>
                  <a:gd name="T38" fmla="*/ 650 w 922"/>
                  <a:gd name="T39" fmla="*/ 44 h 2830"/>
                  <a:gd name="T40" fmla="*/ 772 w 922"/>
                  <a:gd name="T41" fmla="*/ 12 h 2830"/>
                  <a:gd name="T42" fmla="*/ 856 w 922"/>
                  <a:gd name="T43" fmla="*/ 2 h 2830"/>
                  <a:gd name="T44" fmla="*/ 922 w 922"/>
                  <a:gd name="T45" fmla="*/ 0 h 2830"/>
                  <a:gd name="T46" fmla="*/ 902 w 922"/>
                  <a:gd name="T47" fmla="*/ 2 h 2830"/>
                  <a:gd name="T48" fmla="*/ 854 w 922"/>
                  <a:gd name="T49" fmla="*/ 8 h 2830"/>
                  <a:gd name="T50" fmla="*/ 784 w 922"/>
                  <a:gd name="T51" fmla="*/ 36 h 2830"/>
                  <a:gd name="T52" fmla="*/ 720 w 922"/>
                  <a:gd name="T53" fmla="*/ 86 h 2830"/>
                  <a:gd name="T54" fmla="*/ 658 w 922"/>
                  <a:gd name="T55" fmla="*/ 160 h 2830"/>
                  <a:gd name="T56" fmla="*/ 600 w 922"/>
                  <a:gd name="T57" fmla="*/ 256 h 2830"/>
                  <a:gd name="T58" fmla="*/ 564 w 922"/>
                  <a:gd name="T59" fmla="*/ 334 h 2830"/>
                  <a:gd name="T60" fmla="*/ 518 w 922"/>
                  <a:gd name="T61" fmla="*/ 464 h 2830"/>
                  <a:gd name="T62" fmla="*/ 480 w 922"/>
                  <a:gd name="T63" fmla="*/ 604 h 2830"/>
                  <a:gd name="T64" fmla="*/ 452 w 922"/>
                  <a:gd name="T65" fmla="*/ 754 h 2830"/>
                  <a:gd name="T66" fmla="*/ 428 w 922"/>
                  <a:gd name="T67" fmla="*/ 1024 h 2830"/>
                  <a:gd name="T68" fmla="*/ 426 w 922"/>
                  <a:gd name="T69" fmla="*/ 1216 h 2830"/>
                  <a:gd name="T70" fmla="*/ 442 w 922"/>
                  <a:gd name="T71" fmla="*/ 1434 h 2830"/>
                  <a:gd name="T72" fmla="*/ 472 w 922"/>
                  <a:gd name="T73" fmla="*/ 1634 h 2830"/>
                  <a:gd name="T74" fmla="*/ 486 w 922"/>
                  <a:gd name="T75" fmla="*/ 1702 h 2830"/>
                  <a:gd name="T76" fmla="*/ 758 w 922"/>
                  <a:gd name="T77" fmla="*/ 2728 h 2830"/>
                  <a:gd name="T78" fmla="*/ 774 w 922"/>
                  <a:gd name="T79" fmla="*/ 2760 h 2830"/>
                  <a:gd name="T80" fmla="*/ 798 w 922"/>
                  <a:gd name="T81" fmla="*/ 2788 h 2830"/>
                  <a:gd name="T82" fmla="*/ 858 w 922"/>
                  <a:gd name="T83" fmla="*/ 2824 h 2830"/>
                  <a:gd name="T84" fmla="*/ 876 w 922"/>
                  <a:gd name="T85" fmla="*/ 2830 h 2830"/>
                  <a:gd name="T86" fmla="*/ 850 w 922"/>
                  <a:gd name="T87" fmla="*/ 2828 h 2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2" h="2830">
                    <a:moveTo>
                      <a:pt x="850" y="2828"/>
                    </a:moveTo>
                    <a:lnTo>
                      <a:pt x="850" y="2828"/>
                    </a:lnTo>
                    <a:lnTo>
                      <a:pt x="810" y="2822"/>
                    </a:lnTo>
                    <a:lnTo>
                      <a:pt x="770" y="2814"/>
                    </a:lnTo>
                    <a:lnTo>
                      <a:pt x="734" y="2802"/>
                    </a:lnTo>
                    <a:lnTo>
                      <a:pt x="702" y="2788"/>
                    </a:lnTo>
                    <a:lnTo>
                      <a:pt x="702" y="2788"/>
                    </a:lnTo>
                    <a:lnTo>
                      <a:pt x="678" y="2774"/>
                    </a:lnTo>
                    <a:lnTo>
                      <a:pt x="658" y="2760"/>
                    </a:lnTo>
                    <a:lnTo>
                      <a:pt x="642" y="2744"/>
                    </a:lnTo>
                    <a:lnTo>
                      <a:pt x="630" y="2728"/>
                    </a:lnTo>
                    <a:lnTo>
                      <a:pt x="150" y="1768"/>
                    </a:lnTo>
                    <a:lnTo>
                      <a:pt x="150" y="1768"/>
                    </a:lnTo>
                    <a:lnTo>
                      <a:pt x="132" y="1736"/>
                    </a:lnTo>
                    <a:lnTo>
                      <a:pt x="116" y="1704"/>
                    </a:lnTo>
                    <a:lnTo>
                      <a:pt x="116" y="1704"/>
                    </a:lnTo>
                    <a:lnTo>
                      <a:pt x="114" y="1698"/>
                    </a:lnTo>
                    <a:lnTo>
                      <a:pt x="114" y="1698"/>
                    </a:lnTo>
                    <a:lnTo>
                      <a:pt x="98" y="1660"/>
                    </a:lnTo>
                    <a:lnTo>
                      <a:pt x="82" y="1622"/>
                    </a:lnTo>
                    <a:lnTo>
                      <a:pt x="68" y="1582"/>
                    </a:lnTo>
                    <a:lnTo>
                      <a:pt x="56" y="1542"/>
                    </a:lnTo>
                    <a:lnTo>
                      <a:pt x="46" y="1502"/>
                    </a:lnTo>
                    <a:lnTo>
                      <a:pt x="36" y="1462"/>
                    </a:lnTo>
                    <a:lnTo>
                      <a:pt x="28" y="1420"/>
                    </a:lnTo>
                    <a:lnTo>
                      <a:pt x="20" y="1378"/>
                    </a:lnTo>
                    <a:lnTo>
                      <a:pt x="20" y="1378"/>
                    </a:lnTo>
                    <a:lnTo>
                      <a:pt x="12" y="1320"/>
                    </a:lnTo>
                    <a:lnTo>
                      <a:pt x="4" y="1262"/>
                    </a:lnTo>
                    <a:lnTo>
                      <a:pt x="2" y="1202"/>
                    </a:lnTo>
                    <a:lnTo>
                      <a:pt x="0" y="1140"/>
                    </a:lnTo>
                    <a:lnTo>
                      <a:pt x="0" y="1140"/>
                    </a:lnTo>
                    <a:lnTo>
                      <a:pt x="0" y="1082"/>
                    </a:lnTo>
                    <a:lnTo>
                      <a:pt x="4" y="1024"/>
                    </a:lnTo>
                    <a:lnTo>
                      <a:pt x="10" y="968"/>
                    </a:lnTo>
                    <a:lnTo>
                      <a:pt x="16" y="914"/>
                    </a:lnTo>
                    <a:lnTo>
                      <a:pt x="26" y="860"/>
                    </a:lnTo>
                    <a:lnTo>
                      <a:pt x="36" y="806"/>
                    </a:lnTo>
                    <a:lnTo>
                      <a:pt x="50" y="756"/>
                    </a:lnTo>
                    <a:lnTo>
                      <a:pt x="66" y="704"/>
                    </a:lnTo>
                    <a:lnTo>
                      <a:pt x="84" y="654"/>
                    </a:lnTo>
                    <a:lnTo>
                      <a:pt x="102" y="606"/>
                    </a:lnTo>
                    <a:lnTo>
                      <a:pt x="124" y="558"/>
                    </a:lnTo>
                    <a:lnTo>
                      <a:pt x="148" y="512"/>
                    </a:lnTo>
                    <a:lnTo>
                      <a:pt x="174" y="466"/>
                    </a:lnTo>
                    <a:lnTo>
                      <a:pt x="202" y="422"/>
                    </a:lnTo>
                    <a:lnTo>
                      <a:pt x="232" y="380"/>
                    </a:lnTo>
                    <a:lnTo>
                      <a:pt x="264" y="336"/>
                    </a:lnTo>
                    <a:lnTo>
                      <a:pt x="264" y="336"/>
                    </a:lnTo>
                    <a:lnTo>
                      <a:pt x="294" y="298"/>
                    </a:lnTo>
                    <a:lnTo>
                      <a:pt x="328" y="264"/>
                    </a:lnTo>
                    <a:lnTo>
                      <a:pt x="360" y="230"/>
                    </a:lnTo>
                    <a:lnTo>
                      <a:pt x="394" y="198"/>
                    </a:lnTo>
                    <a:lnTo>
                      <a:pt x="428" y="170"/>
                    </a:lnTo>
                    <a:lnTo>
                      <a:pt x="464" y="142"/>
                    </a:lnTo>
                    <a:lnTo>
                      <a:pt x="500" y="118"/>
                    </a:lnTo>
                    <a:lnTo>
                      <a:pt x="536" y="96"/>
                    </a:lnTo>
                    <a:lnTo>
                      <a:pt x="574" y="76"/>
                    </a:lnTo>
                    <a:lnTo>
                      <a:pt x="612" y="60"/>
                    </a:lnTo>
                    <a:lnTo>
                      <a:pt x="650" y="44"/>
                    </a:lnTo>
                    <a:lnTo>
                      <a:pt x="690" y="32"/>
                    </a:lnTo>
                    <a:lnTo>
                      <a:pt x="730" y="20"/>
                    </a:lnTo>
                    <a:lnTo>
                      <a:pt x="772" y="12"/>
                    </a:lnTo>
                    <a:lnTo>
                      <a:pt x="814" y="6"/>
                    </a:lnTo>
                    <a:lnTo>
                      <a:pt x="856" y="2"/>
                    </a:lnTo>
                    <a:lnTo>
                      <a:pt x="856" y="2"/>
                    </a:lnTo>
                    <a:lnTo>
                      <a:pt x="904" y="0"/>
                    </a:lnTo>
                    <a:lnTo>
                      <a:pt x="904" y="0"/>
                    </a:lnTo>
                    <a:lnTo>
                      <a:pt x="922" y="0"/>
                    </a:lnTo>
                    <a:lnTo>
                      <a:pt x="922" y="4"/>
                    </a:lnTo>
                    <a:lnTo>
                      <a:pt x="922" y="4"/>
                    </a:lnTo>
                    <a:lnTo>
                      <a:pt x="902" y="2"/>
                    </a:lnTo>
                    <a:lnTo>
                      <a:pt x="902" y="2"/>
                    </a:lnTo>
                    <a:lnTo>
                      <a:pt x="878" y="4"/>
                    </a:lnTo>
                    <a:lnTo>
                      <a:pt x="854" y="8"/>
                    </a:lnTo>
                    <a:lnTo>
                      <a:pt x="830" y="14"/>
                    </a:lnTo>
                    <a:lnTo>
                      <a:pt x="808" y="24"/>
                    </a:lnTo>
                    <a:lnTo>
                      <a:pt x="784" y="36"/>
                    </a:lnTo>
                    <a:lnTo>
                      <a:pt x="762" y="50"/>
                    </a:lnTo>
                    <a:lnTo>
                      <a:pt x="740" y="66"/>
                    </a:lnTo>
                    <a:lnTo>
                      <a:pt x="720" y="86"/>
                    </a:lnTo>
                    <a:lnTo>
                      <a:pt x="698" y="108"/>
                    </a:lnTo>
                    <a:lnTo>
                      <a:pt x="678" y="132"/>
                    </a:lnTo>
                    <a:lnTo>
                      <a:pt x="658" y="160"/>
                    </a:lnTo>
                    <a:lnTo>
                      <a:pt x="638" y="190"/>
                    </a:lnTo>
                    <a:lnTo>
                      <a:pt x="620" y="222"/>
                    </a:lnTo>
                    <a:lnTo>
                      <a:pt x="600" y="256"/>
                    </a:lnTo>
                    <a:lnTo>
                      <a:pt x="582" y="294"/>
                    </a:lnTo>
                    <a:lnTo>
                      <a:pt x="564" y="334"/>
                    </a:lnTo>
                    <a:lnTo>
                      <a:pt x="564" y="334"/>
                    </a:lnTo>
                    <a:lnTo>
                      <a:pt x="548" y="376"/>
                    </a:lnTo>
                    <a:lnTo>
                      <a:pt x="532" y="420"/>
                    </a:lnTo>
                    <a:lnTo>
                      <a:pt x="518" y="464"/>
                    </a:lnTo>
                    <a:lnTo>
                      <a:pt x="504" y="510"/>
                    </a:lnTo>
                    <a:lnTo>
                      <a:pt x="492" y="556"/>
                    </a:lnTo>
                    <a:lnTo>
                      <a:pt x="480" y="604"/>
                    </a:lnTo>
                    <a:lnTo>
                      <a:pt x="470" y="654"/>
                    </a:lnTo>
                    <a:lnTo>
                      <a:pt x="460" y="702"/>
                    </a:lnTo>
                    <a:lnTo>
                      <a:pt x="452" y="754"/>
                    </a:lnTo>
                    <a:lnTo>
                      <a:pt x="446" y="806"/>
                    </a:lnTo>
                    <a:lnTo>
                      <a:pt x="434" y="912"/>
                    </a:lnTo>
                    <a:lnTo>
                      <a:pt x="428" y="1024"/>
                    </a:lnTo>
                    <a:lnTo>
                      <a:pt x="426" y="1138"/>
                    </a:lnTo>
                    <a:lnTo>
                      <a:pt x="426" y="1138"/>
                    </a:lnTo>
                    <a:lnTo>
                      <a:pt x="426" y="1216"/>
                    </a:lnTo>
                    <a:lnTo>
                      <a:pt x="430" y="1290"/>
                    </a:lnTo>
                    <a:lnTo>
                      <a:pt x="434" y="1362"/>
                    </a:lnTo>
                    <a:lnTo>
                      <a:pt x="442" y="1434"/>
                    </a:lnTo>
                    <a:lnTo>
                      <a:pt x="450" y="1502"/>
                    </a:lnTo>
                    <a:lnTo>
                      <a:pt x="460" y="1568"/>
                    </a:lnTo>
                    <a:lnTo>
                      <a:pt x="472" y="1634"/>
                    </a:lnTo>
                    <a:lnTo>
                      <a:pt x="486" y="1696"/>
                    </a:lnTo>
                    <a:lnTo>
                      <a:pt x="486" y="1696"/>
                    </a:lnTo>
                    <a:lnTo>
                      <a:pt x="486" y="1702"/>
                    </a:lnTo>
                    <a:lnTo>
                      <a:pt x="486" y="1702"/>
                    </a:lnTo>
                    <a:lnTo>
                      <a:pt x="506" y="1768"/>
                    </a:lnTo>
                    <a:lnTo>
                      <a:pt x="758" y="2728"/>
                    </a:lnTo>
                    <a:lnTo>
                      <a:pt x="758" y="2728"/>
                    </a:lnTo>
                    <a:lnTo>
                      <a:pt x="764" y="2744"/>
                    </a:lnTo>
                    <a:lnTo>
                      <a:pt x="774" y="2760"/>
                    </a:lnTo>
                    <a:lnTo>
                      <a:pt x="784" y="2774"/>
                    </a:lnTo>
                    <a:lnTo>
                      <a:pt x="798" y="2788"/>
                    </a:lnTo>
                    <a:lnTo>
                      <a:pt x="798" y="2788"/>
                    </a:lnTo>
                    <a:lnTo>
                      <a:pt x="816" y="2804"/>
                    </a:lnTo>
                    <a:lnTo>
                      <a:pt x="836" y="2816"/>
                    </a:lnTo>
                    <a:lnTo>
                      <a:pt x="858" y="2824"/>
                    </a:lnTo>
                    <a:lnTo>
                      <a:pt x="882" y="2830"/>
                    </a:lnTo>
                    <a:lnTo>
                      <a:pt x="882" y="2830"/>
                    </a:lnTo>
                    <a:lnTo>
                      <a:pt x="876" y="2830"/>
                    </a:lnTo>
                    <a:lnTo>
                      <a:pt x="876" y="2830"/>
                    </a:lnTo>
                    <a:lnTo>
                      <a:pt x="862" y="2828"/>
                    </a:lnTo>
                    <a:lnTo>
                      <a:pt x="850" y="2828"/>
                    </a:lnTo>
                    <a:lnTo>
                      <a:pt x="850" y="2828"/>
                    </a:lnTo>
                    <a:close/>
                  </a:path>
                </a:pathLst>
              </a:custGeom>
              <a:solidFill>
                <a:srgbClr val="ECCE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/>
                <a:endParaRPr 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23" name="Freeform 532">
                <a:extLst>
                  <a:ext uri="{FF2B5EF4-FFF2-40B4-BE49-F238E27FC236}">
                    <a16:creationId xmlns:a16="http://schemas.microsoft.com/office/drawing/2014/main" xmlns="" id="{A4267626-5B0E-4731-B482-FEC962C5AB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8861" y="2033618"/>
                <a:ext cx="1169166" cy="2865162"/>
              </a:xfrm>
              <a:custGeom>
                <a:avLst/>
                <a:gdLst>
                  <a:gd name="T0" fmla="*/ 1140 w 1154"/>
                  <a:gd name="T1" fmla="*/ 2828 h 2828"/>
                  <a:gd name="T2" fmla="*/ 1090 w 1154"/>
                  <a:gd name="T3" fmla="*/ 2822 h 2828"/>
                  <a:gd name="T4" fmla="*/ 1030 w 1154"/>
                  <a:gd name="T5" fmla="*/ 2786 h 2828"/>
                  <a:gd name="T6" fmla="*/ 990 w 1154"/>
                  <a:gd name="T7" fmla="*/ 2726 h 2828"/>
                  <a:gd name="T8" fmla="*/ 718 w 1154"/>
                  <a:gd name="T9" fmla="*/ 1700 h 2828"/>
                  <a:gd name="T10" fmla="*/ 692 w 1154"/>
                  <a:gd name="T11" fmla="*/ 1566 h 2828"/>
                  <a:gd name="T12" fmla="*/ 662 w 1154"/>
                  <a:gd name="T13" fmla="*/ 1288 h 2828"/>
                  <a:gd name="T14" fmla="*/ 660 w 1154"/>
                  <a:gd name="T15" fmla="*/ 1022 h 2828"/>
                  <a:gd name="T16" fmla="*/ 692 w 1154"/>
                  <a:gd name="T17" fmla="*/ 700 h 2828"/>
                  <a:gd name="T18" fmla="*/ 736 w 1154"/>
                  <a:gd name="T19" fmla="*/ 508 h 2828"/>
                  <a:gd name="T20" fmla="*/ 796 w 1154"/>
                  <a:gd name="T21" fmla="*/ 332 h 2828"/>
                  <a:gd name="T22" fmla="*/ 852 w 1154"/>
                  <a:gd name="T23" fmla="*/ 220 h 2828"/>
                  <a:gd name="T24" fmla="*/ 930 w 1154"/>
                  <a:gd name="T25" fmla="*/ 106 h 2828"/>
                  <a:gd name="T26" fmla="*/ 1016 w 1154"/>
                  <a:gd name="T27" fmla="*/ 34 h 2828"/>
                  <a:gd name="T28" fmla="*/ 1110 w 1154"/>
                  <a:gd name="T29" fmla="*/ 2 h 2828"/>
                  <a:gd name="T30" fmla="*/ 1154 w 1154"/>
                  <a:gd name="T31" fmla="*/ 2 h 2828"/>
                  <a:gd name="T32" fmla="*/ 1004 w 1154"/>
                  <a:gd name="T33" fmla="*/ 10 h 2828"/>
                  <a:gd name="T34" fmla="*/ 844 w 1154"/>
                  <a:gd name="T35" fmla="*/ 58 h 2828"/>
                  <a:gd name="T36" fmla="*/ 696 w 1154"/>
                  <a:gd name="T37" fmla="*/ 140 h 2828"/>
                  <a:gd name="T38" fmla="*/ 560 w 1154"/>
                  <a:gd name="T39" fmla="*/ 262 h 2828"/>
                  <a:gd name="T40" fmla="*/ 464 w 1154"/>
                  <a:gd name="T41" fmla="*/ 378 h 2828"/>
                  <a:gd name="T42" fmla="*/ 356 w 1154"/>
                  <a:gd name="T43" fmla="*/ 556 h 2828"/>
                  <a:gd name="T44" fmla="*/ 282 w 1154"/>
                  <a:gd name="T45" fmla="*/ 754 h 2828"/>
                  <a:gd name="T46" fmla="*/ 242 w 1154"/>
                  <a:gd name="T47" fmla="*/ 966 h 2828"/>
                  <a:gd name="T48" fmla="*/ 232 w 1154"/>
                  <a:gd name="T49" fmla="*/ 1138 h 2828"/>
                  <a:gd name="T50" fmla="*/ 252 w 1154"/>
                  <a:gd name="T51" fmla="*/ 1376 h 2828"/>
                  <a:gd name="T52" fmla="*/ 278 w 1154"/>
                  <a:gd name="T53" fmla="*/ 1500 h 2828"/>
                  <a:gd name="T54" fmla="*/ 330 w 1154"/>
                  <a:gd name="T55" fmla="*/ 1658 h 2828"/>
                  <a:gd name="T56" fmla="*/ 348 w 1154"/>
                  <a:gd name="T57" fmla="*/ 1702 h 2828"/>
                  <a:gd name="T58" fmla="*/ 862 w 1154"/>
                  <a:gd name="T59" fmla="*/ 2726 h 2828"/>
                  <a:gd name="T60" fmla="*/ 934 w 1154"/>
                  <a:gd name="T61" fmla="*/ 2786 h 2828"/>
                  <a:gd name="T62" fmla="*/ 1042 w 1154"/>
                  <a:gd name="T63" fmla="*/ 2820 h 2828"/>
                  <a:gd name="T64" fmla="*/ 974 w 1154"/>
                  <a:gd name="T65" fmla="*/ 2812 h 2828"/>
                  <a:gd name="T66" fmla="*/ 852 w 1154"/>
                  <a:gd name="T67" fmla="*/ 2770 h 2828"/>
                  <a:gd name="T68" fmla="*/ 188 w 1154"/>
                  <a:gd name="T69" fmla="*/ 1762 h 2828"/>
                  <a:gd name="T70" fmla="*/ 144 w 1154"/>
                  <a:gd name="T71" fmla="*/ 1692 h 2828"/>
                  <a:gd name="T72" fmla="*/ 96 w 1154"/>
                  <a:gd name="T73" fmla="*/ 1596 h 2828"/>
                  <a:gd name="T74" fmla="*/ 46 w 1154"/>
                  <a:gd name="T75" fmla="*/ 1462 h 2828"/>
                  <a:gd name="T76" fmla="*/ 8 w 1154"/>
                  <a:gd name="T77" fmla="*/ 1284 h 2828"/>
                  <a:gd name="T78" fmla="*/ 0 w 1154"/>
                  <a:gd name="T79" fmla="*/ 1078 h 2828"/>
                  <a:gd name="T80" fmla="*/ 20 w 1154"/>
                  <a:gd name="T81" fmla="*/ 916 h 2828"/>
                  <a:gd name="T82" fmla="*/ 62 w 1154"/>
                  <a:gd name="T83" fmla="*/ 754 h 2828"/>
                  <a:gd name="T84" fmla="*/ 128 w 1154"/>
                  <a:gd name="T85" fmla="*/ 604 h 2828"/>
                  <a:gd name="T86" fmla="*/ 218 w 1154"/>
                  <a:gd name="T87" fmla="*/ 462 h 2828"/>
                  <a:gd name="T88" fmla="*/ 332 w 1154"/>
                  <a:gd name="T89" fmla="*/ 330 h 2828"/>
                  <a:gd name="T90" fmla="*/ 456 w 1154"/>
                  <a:gd name="T91" fmla="*/ 222 h 2828"/>
                  <a:gd name="T92" fmla="*/ 632 w 1154"/>
                  <a:gd name="T93" fmla="*/ 112 h 2828"/>
                  <a:gd name="T94" fmla="*/ 826 w 1154"/>
                  <a:gd name="T95" fmla="*/ 38 h 2828"/>
                  <a:gd name="T96" fmla="*/ 1034 w 1154"/>
                  <a:gd name="T97" fmla="*/ 4 h 2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54" h="2828">
                    <a:moveTo>
                      <a:pt x="1154" y="2"/>
                    </a:moveTo>
                    <a:lnTo>
                      <a:pt x="1154" y="2828"/>
                    </a:lnTo>
                    <a:lnTo>
                      <a:pt x="1154" y="2828"/>
                    </a:lnTo>
                    <a:lnTo>
                      <a:pt x="1140" y="2828"/>
                    </a:lnTo>
                    <a:lnTo>
                      <a:pt x="1140" y="2828"/>
                    </a:lnTo>
                    <a:lnTo>
                      <a:pt x="1114" y="2828"/>
                    </a:lnTo>
                    <a:lnTo>
                      <a:pt x="1114" y="2828"/>
                    </a:lnTo>
                    <a:lnTo>
                      <a:pt x="1090" y="2822"/>
                    </a:lnTo>
                    <a:lnTo>
                      <a:pt x="1068" y="2814"/>
                    </a:lnTo>
                    <a:lnTo>
                      <a:pt x="1048" y="2802"/>
                    </a:lnTo>
                    <a:lnTo>
                      <a:pt x="1030" y="2786"/>
                    </a:lnTo>
                    <a:lnTo>
                      <a:pt x="1030" y="2786"/>
                    </a:lnTo>
                    <a:lnTo>
                      <a:pt x="1016" y="2772"/>
                    </a:lnTo>
                    <a:lnTo>
                      <a:pt x="1006" y="2758"/>
                    </a:lnTo>
                    <a:lnTo>
                      <a:pt x="996" y="2742"/>
                    </a:lnTo>
                    <a:lnTo>
                      <a:pt x="990" y="2726"/>
                    </a:lnTo>
                    <a:lnTo>
                      <a:pt x="738" y="1766"/>
                    </a:lnTo>
                    <a:lnTo>
                      <a:pt x="738" y="1766"/>
                    </a:lnTo>
                    <a:lnTo>
                      <a:pt x="718" y="1700"/>
                    </a:lnTo>
                    <a:lnTo>
                      <a:pt x="718" y="1700"/>
                    </a:lnTo>
                    <a:lnTo>
                      <a:pt x="718" y="1694"/>
                    </a:lnTo>
                    <a:lnTo>
                      <a:pt x="718" y="1694"/>
                    </a:lnTo>
                    <a:lnTo>
                      <a:pt x="704" y="1632"/>
                    </a:lnTo>
                    <a:lnTo>
                      <a:pt x="692" y="1566"/>
                    </a:lnTo>
                    <a:lnTo>
                      <a:pt x="682" y="1500"/>
                    </a:lnTo>
                    <a:lnTo>
                      <a:pt x="674" y="1432"/>
                    </a:lnTo>
                    <a:lnTo>
                      <a:pt x="666" y="1360"/>
                    </a:lnTo>
                    <a:lnTo>
                      <a:pt x="662" y="1288"/>
                    </a:lnTo>
                    <a:lnTo>
                      <a:pt x="658" y="1214"/>
                    </a:lnTo>
                    <a:lnTo>
                      <a:pt x="658" y="1136"/>
                    </a:lnTo>
                    <a:lnTo>
                      <a:pt x="658" y="1136"/>
                    </a:lnTo>
                    <a:lnTo>
                      <a:pt x="660" y="1022"/>
                    </a:lnTo>
                    <a:lnTo>
                      <a:pt x="666" y="910"/>
                    </a:lnTo>
                    <a:lnTo>
                      <a:pt x="678" y="804"/>
                    </a:lnTo>
                    <a:lnTo>
                      <a:pt x="684" y="752"/>
                    </a:lnTo>
                    <a:lnTo>
                      <a:pt x="692" y="700"/>
                    </a:lnTo>
                    <a:lnTo>
                      <a:pt x="702" y="652"/>
                    </a:lnTo>
                    <a:lnTo>
                      <a:pt x="712" y="602"/>
                    </a:lnTo>
                    <a:lnTo>
                      <a:pt x="724" y="554"/>
                    </a:lnTo>
                    <a:lnTo>
                      <a:pt x="736" y="508"/>
                    </a:lnTo>
                    <a:lnTo>
                      <a:pt x="750" y="462"/>
                    </a:lnTo>
                    <a:lnTo>
                      <a:pt x="764" y="418"/>
                    </a:lnTo>
                    <a:lnTo>
                      <a:pt x="780" y="374"/>
                    </a:lnTo>
                    <a:lnTo>
                      <a:pt x="796" y="332"/>
                    </a:lnTo>
                    <a:lnTo>
                      <a:pt x="796" y="332"/>
                    </a:lnTo>
                    <a:lnTo>
                      <a:pt x="814" y="292"/>
                    </a:lnTo>
                    <a:lnTo>
                      <a:pt x="832" y="254"/>
                    </a:lnTo>
                    <a:lnTo>
                      <a:pt x="852" y="220"/>
                    </a:lnTo>
                    <a:lnTo>
                      <a:pt x="870" y="188"/>
                    </a:lnTo>
                    <a:lnTo>
                      <a:pt x="890" y="158"/>
                    </a:lnTo>
                    <a:lnTo>
                      <a:pt x="910" y="130"/>
                    </a:lnTo>
                    <a:lnTo>
                      <a:pt x="930" y="106"/>
                    </a:lnTo>
                    <a:lnTo>
                      <a:pt x="952" y="84"/>
                    </a:lnTo>
                    <a:lnTo>
                      <a:pt x="972" y="64"/>
                    </a:lnTo>
                    <a:lnTo>
                      <a:pt x="994" y="48"/>
                    </a:lnTo>
                    <a:lnTo>
                      <a:pt x="1016" y="34"/>
                    </a:lnTo>
                    <a:lnTo>
                      <a:pt x="1040" y="22"/>
                    </a:lnTo>
                    <a:lnTo>
                      <a:pt x="1062" y="12"/>
                    </a:lnTo>
                    <a:lnTo>
                      <a:pt x="1086" y="6"/>
                    </a:lnTo>
                    <a:lnTo>
                      <a:pt x="1110" y="2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54" y="2"/>
                    </a:lnTo>
                    <a:lnTo>
                      <a:pt x="1154" y="2"/>
                    </a:lnTo>
                    <a:close/>
                    <a:moveTo>
                      <a:pt x="1088" y="0"/>
                    </a:moveTo>
                    <a:lnTo>
                      <a:pt x="1088" y="0"/>
                    </a:lnTo>
                    <a:lnTo>
                      <a:pt x="1046" y="4"/>
                    </a:lnTo>
                    <a:lnTo>
                      <a:pt x="1004" y="10"/>
                    </a:lnTo>
                    <a:lnTo>
                      <a:pt x="962" y="18"/>
                    </a:lnTo>
                    <a:lnTo>
                      <a:pt x="922" y="30"/>
                    </a:lnTo>
                    <a:lnTo>
                      <a:pt x="882" y="42"/>
                    </a:lnTo>
                    <a:lnTo>
                      <a:pt x="844" y="58"/>
                    </a:lnTo>
                    <a:lnTo>
                      <a:pt x="806" y="74"/>
                    </a:lnTo>
                    <a:lnTo>
                      <a:pt x="768" y="94"/>
                    </a:lnTo>
                    <a:lnTo>
                      <a:pt x="732" y="116"/>
                    </a:lnTo>
                    <a:lnTo>
                      <a:pt x="696" y="140"/>
                    </a:lnTo>
                    <a:lnTo>
                      <a:pt x="660" y="168"/>
                    </a:lnTo>
                    <a:lnTo>
                      <a:pt x="626" y="196"/>
                    </a:lnTo>
                    <a:lnTo>
                      <a:pt x="592" y="228"/>
                    </a:lnTo>
                    <a:lnTo>
                      <a:pt x="560" y="262"/>
                    </a:lnTo>
                    <a:lnTo>
                      <a:pt x="526" y="296"/>
                    </a:lnTo>
                    <a:lnTo>
                      <a:pt x="496" y="334"/>
                    </a:lnTo>
                    <a:lnTo>
                      <a:pt x="496" y="334"/>
                    </a:lnTo>
                    <a:lnTo>
                      <a:pt x="464" y="378"/>
                    </a:lnTo>
                    <a:lnTo>
                      <a:pt x="434" y="420"/>
                    </a:lnTo>
                    <a:lnTo>
                      <a:pt x="406" y="464"/>
                    </a:lnTo>
                    <a:lnTo>
                      <a:pt x="380" y="510"/>
                    </a:lnTo>
                    <a:lnTo>
                      <a:pt x="356" y="556"/>
                    </a:lnTo>
                    <a:lnTo>
                      <a:pt x="334" y="604"/>
                    </a:lnTo>
                    <a:lnTo>
                      <a:pt x="316" y="652"/>
                    </a:lnTo>
                    <a:lnTo>
                      <a:pt x="298" y="702"/>
                    </a:lnTo>
                    <a:lnTo>
                      <a:pt x="282" y="754"/>
                    </a:lnTo>
                    <a:lnTo>
                      <a:pt x="268" y="804"/>
                    </a:lnTo>
                    <a:lnTo>
                      <a:pt x="258" y="858"/>
                    </a:lnTo>
                    <a:lnTo>
                      <a:pt x="248" y="912"/>
                    </a:lnTo>
                    <a:lnTo>
                      <a:pt x="242" y="966"/>
                    </a:lnTo>
                    <a:lnTo>
                      <a:pt x="236" y="1022"/>
                    </a:lnTo>
                    <a:lnTo>
                      <a:pt x="232" y="1080"/>
                    </a:lnTo>
                    <a:lnTo>
                      <a:pt x="232" y="1138"/>
                    </a:lnTo>
                    <a:lnTo>
                      <a:pt x="232" y="1138"/>
                    </a:lnTo>
                    <a:lnTo>
                      <a:pt x="234" y="1200"/>
                    </a:lnTo>
                    <a:lnTo>
                      <a:pt x="236" y="1260"/>
                    </a:lnTo>
                    <a:lnTo>
                      <a:pt x="244" y="1318"/>
                    </a:lnTo>
                    <a:lnTo>
                      <a:pt x="252" y="1376"/>
                    </a:lnTo>
                    <a:lnTo>
                      <a:pt x="252" y="1376"/>
                    </a:lnTo>
                    <a:lnTo>
                      <a:pt x="260" y="1418"/>
                    </a:lnTo>
                    <a:lnTo>
                      <a:pt x="268" y="1460"/>
                    </a:lnTo>
                    <a:lnTo>
                      <a:pt x="278" y="1500"/>
                    </a:lnTo>
                    <a:lnTo>
                      <a:pt x="288" y="1540"/>
                    </a:lnTo>
                    <a:lnTo>
                      <a:pt x="300" y="1580"/>
                    </a:lnTo>
                    <a:lnTo>
                      <a:pt x="314" y="1620"/>
                    </a:lnTo>
                    <a:lnTo>
                      <a:pt x="330" y="1658"/>
                    </a:lnTo>
                    <a:lnTo>
                      <a:pt x="346" y="1696"/>
                    </a:lnTo>
                    <a:lnTo>
                      <a:pt x="346" y="1696"/>
                    </a:lnTo>
                    <a:lnTo>
                      <a:pt x="348" y="1702"/>
                    </a:lnTo>
                    <a:lnTo>
                      <a:pt x="348" y="1702"/>
                    </a:lnTo>
                    <a:lnTo>
                      <a:pt x="364" y="1734"/>
                    </a:lnTo>
                    <a:lnTo>
                      <a:pt x="382" y="1766"/>
                    </a:lnTo>
                    <a:lnTo>
                      <a:pt x="862" y="2726"/>
                    </a:lnTo>
                    <a:lnTo>
                      <a:pt x="862" y="2726"/>
                    </a:lnTo>
                    <a:lnTo>
                      <a:pt x="874" y="2742"/>
                    </a:lnTo>
                    <a:lnTo>
                      <a:pt x="890" y="2758"/>
                    </a:lnTo>
                    <a:lnTo>
                      <a:pt x="910" y="2772"/>
                    </a:lnTo>
                    <a:lnTo>
                      <a:pt x="934" y="2786"/>
                    </a:lnTo>
                    <a:lnTo>
                      <a:pt x="934" y="2786"/>
                    </a:lnTo>
                    <a:lnTo>
                      <a:pt x="966" y="2800"/>
                    </a:lnTo>
                    <a:lnTo>
                      <a:pt x="1002" y="2812"/>
                    </a:lnTo>
                    <a:lnTo>
                      <a:pt x="1042" y="2820"/>
                    </a:lnTo>
                    <a:lnTo>
                      <a:pt x="1082" y="2826"/>
                    </a:lnTo>
                    <a:lnTo>
                      <a:pt x="1082" y="2826"/>
                    </a:lnTo>
                    <a:lnTo>
                      <a:pt x="1026" y="2820"/>
                    </a:lnTo>
                    <a:lnTo>
                      <a:pt x="974" y="2812"/>
                    </a:lnTo>
                    <a:lnTo>
                      <a:pt x="926" y="2800"/>
                    </a:lnTo>
                    <a:lnTo>
                      <a:pt x="882" y="2784"/>
                    </a:lnTo>
                    <a:lnTo>
                      <a:pt x="882" y="2784"/>
                    </a:lnTo>
                    <a:lnTo>
                      <a:pt x="852" y="2770"/>
                    </a:lnTo>
                    <a:lnTo>
                      <a:pt x="828" y="2756"/>
                    </a:lnTo>
                    <a:lnTo>
                      <a:pt x="806" y="2742"/>
                    </a:lnTo>
                    <a:lnTo>
                      <a:pt x="792" y="2726"/>
                    </a:lnTo>
                    <a:lnTo>
                      <a:pt x="188" y="1762"/>
                    </a:lnTo>
                    <a:lnTo>
                      <a:pt x="188" y="1762"/>
                    </a:lnTo>
                    <a:lnTo>
                      <a:pt x="146" y="1698"/>
                    </a:lnTo>
                    <a:lnTo>
                      <a:pt x="146" y="1698"/>
                    </a:lnTo>
                    <a:lnTo>
                      <a:pt x="144" y="1692"/>
                    </a:lnTo>
                    <a:lnTo>
                      <a:pt x="144" y="1692"/>
                    </a:lnTo>
                    <a:lnTo>
                      <a:pt x="126" y="1660"/>
                    </a:lnTo>
                    <a:lnTo>
                      <a:pt x="110" y="1630"/>
                    </a:lnTo>
                    <a:lnTo>
                      <a:pt x="96" y="1596"/>
                    </a:lnTo>
                    <a:lnTo>
                      <a:pt x="82" y="1564"/>
                    </a:lnTo>
                    <a:lnTo>
                      <a:pt x="68" y="1530"/>
                    </a:lnTo>
                    <a:lnTo>
                      <a:pt x="56" y="1496"/>
                    </a:lnTo>
                    <a:lnTo>
                      <a:pt x="46" y="1462"/>
                    </a:lnTo>
                    <a:lnTo>
                      <a:pt x="36" y="1428"/>
                    </a:lnTo>
                    <a:lnTo>
                      <a:pt x="28" y="1392"/>
                    </a:lnTo>
                    <a:lnTo>
                      <a:pt x="20" y="1358"/>
                    </a:lnTo>
                    <a:lnTo>
                      <a:pt x="8" y="1284"/>
                    </a:lnTo>
                    <a:lnTo>
                      <a:pt x="2" y="1210"/>
                    </a:lnTo>
                    <a:lnTo>
                      <a:pt x="0" y="1134"/>
                    </a:lnTo>
                    <a:lnTo>
                      <a:pt x="0" y="1134"/>
                    </a:lnTo>
                    <a:lnTo>
                      <a:pt x="0" y="1078"/>
                    </a:lnTo>
                    <a:lnTo>
                      <a:pt x="4" y="1022"/>
                    </a:lnTo>
                    <a:lnTo>
                      <a:pt x="10" y="968"/>
                    </a:lnTo>
                    <a:lnTo>
                      <a:pt x="20" y="916"/>
                    </a:lnTo>
                    <a:lnTo>
                      <a:pt x="20" y="916"/>
                    </a:lnTo>
                    <a:lnTo>
                      <a:pt x="28" y="874"/>
                    </a:lnTo>
                    <a:lnTo>
                      <a:pt x="38" y="834"/>
                    </a:lnTo>
                    <a:lnTo>
                      <a:pt x="50" y="794"/>
                    </a:lnTo>
                    <a:lnTo>
                      <a:pt x="62" y="754"/>
                    </a:lnTo>
                    <a:lnTo>
                      <a:pt x="76" y="716"/>
                    </a:lnTo>
                    <a:lnTo>
                      <a:pt x="92" y="678"/>
                    </a:lnTo>
                    <a:lnTo>
                      <a:pt x="110" y="640"/>
                    </a:lnTo>
                    <a:lnTo>
                      <a:pt x="128" y="604"/>
                    </a:lnTo>
                    <a:lnTo>
                      <a:pt x="148" y="566"/>
                    </a:lnTo>
                    <a:lnTo>
                      <a:pt x="170" y="532"/>
                    </a:lnTo>
                    <a:lnTo>
                      <a:pt x="194" y="496"/>
                    </a:lnTo>
                    <a:lnTo>
                      <a:pt x="218" y="462"/>
                    </a:lnTo>
                    <a:lnTo>
                      <a:pt x="244" y="428"/>
                    </a:lnTo>
                    <a:lnTo>
                      <a:pt x="272" y="394"/>
                    </a:lnTo>
                    <a:lnTo>
                      <a:pt x="302" y="362"/>
                    </a:lnTo>
                    <a:lnTo>
                      <a:pt x="332" y="330"/>
                    </a:lnTo>
                    <a:lnTo>
                      <a:pt x="332" y="330"/>
                    </a:lnTo>
                    <a:lnTo>
                      <a:pt x="372" y="292"/>
                    </a:lnTo>
                    <a:lnTo>
                      <a:pt x="412" y="256"/>
                    </a:lnTo>
                    <a:lnTo>
                      <a:pt x="456" y="222"/>
                    </a:lnTo>
                    <a:lnTo>
                      <a:pt x="498" y="192"/>
                    </a:lnTo>
                    <a:lnTo>
                      <a:pt x="542" y="162"/>
                    </a:lnTo>
                    <a:lnTo>
                      <a:pt x="586" y="136"/>
                    </a:lnTo>
                    <a:lnTo>
                      <a:pt x="632" y="112"/>
                    </a:lnTo>
                    <a:lnTo>
                      <a:pt x="680" y="90"/>
                    </a:lnTo>
                    <a:lnTo>
                      <a:pt x="728" y="70"/>
                    </a:lnTo>
                    <a:lnTo>
                      <a:pt x="776" y="54"/>
                    </a:lnTo>
                    <a:lnTo>
                      <a:pt x="826" y="38"/>
                    </a:lnTo>
                    <a:lnTo>
                      <a:pt x="876" y="26"/>
                    </a:lnTo>
                    <a:lnTo>
                      <a:pt x="928" y="16"/>
                    </a:lnTo>
                    <a:lnTo>
                      <a:pt x="980" y="8"/>
                    </a:lnTo>
                    <a:lnTo>
                      <a:pt x="1034" y="4"/>
                    </a:lnTo>
                    <a:lnTo>
                      <a:pt x="1088" y="0"/>
                    </a:lnTo>
                    <a:lnTo>
                      <a:pt x="1088" y="0"/>
                    </a:lnTo>
                    <a:close/>
                  </a:path>
                </a:pathLst>
              </a:custGeom>
              <a:solidFill>
                <a:srgbClr val="F6E7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/>
                <a:endParaRPr 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24" name="Freeform 539">
                <a:extLst>
                  <a:ext uri="{FF2B5EF4-FFF2-40B4-BE49-F238E27FC236}">
                    <a16:creationId xmlns:a16="http://schemas.microsoft.com/office/drawing/2014/main" xmlns="" id="{4D628DFB-4DB7-46C6-B001-54001B4E5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1422" y="4979831"/>
                <a:ext cx="60789" cy="24315"/>
              </a:xfrm>
              <a:custGeom>
                <a:avLst/>
                <a:gdLst>
                  <a:gd name="T0" fmla="*/ 58 w 60"/>
                  <a:gd name="T1" fmla="*/ 16 h 24"/>
                  <a:gd name="T2" fmla="*/ 58 w 60"/>
                  <a:gd name="T3" fmla="*/ 16 h 24"/>
                  <a:gd name="T4" fmla="*/ 50 w 60"/>
                  <a:gd name="T5" fmla="*/ 22 h 24"/>
                  <a:gd name="T6" fmla="*/ 50 w 60"/>
                  <a:gd name="T7" fmla="*/ 22 h 24"/>
                  <a:gd name="T8" fmla="*/ 42 w 60"/>
                  <a:gd name="T9" fmla="*/ 24 h 24"/>
                  <a:gd name="T10" fmla="*/ 30 w 60"/>
                  <a:gd name="T11" fmla="*/ 24 h 24"/>
                  <a:gd name="T12" fmla="*/ 30 w 60"/>
                  <a:gd name="T13" fmla="*/ 24 h 24"/>
                  <a:gd name="T14" fmla="*/ 20 w 60"/>
                  <a:gd name="T15" fmla="*/ 24 h 24"/>
                  <a:gd name="T16" fmla="*/ 10 w 60"/>
                  <a:gd name="T17" fmla="*/ 22 h 24"/>
                  <a:gd name="T18" fmla="*/ 10 w 60"/>
                  <a:gd name="T19" fmla="*/ 22 h 24"/>
                  <a:gd name="T20" fmla="*/ 8 w 60"/>
                  <a:gd name="T21" fmla="*/ 22 h 24"/>
                  <a:gd name="T22" fmla="*/ 8 w 60"/>
                  <a:gd name="T23" fmla="*/ 22 h 24"/>
                  <a:gd name="T24" fmla="*/ 0 w 60"/>
                  <a:gd name="T25" fmla="*/ 14 h 24"/>
                  <a:gd name="T26" fmla="*/ 0 w 60"/>
                  <a:gd name="T27" fmla="*/ 10 h 24"/>
                  <a:gd name="T28" fmla="*/ 0 w 60"/>
                  <a:gd name="T29" fmla="*/ 10 h 24"/>
                  <a:gd name="T30" fmla="*/ 4 w 60"/>
                  <a:gd name="T31" fmla="*/ 6 h 24"/>
                  <a:gd name="T32" fmla="*/ 8 w 60"/>
                  <a:gd name="T33" fmla="*/ 4 h 24"/>
                  <a:gd name="T34" fmla="*/ 8 w 60"/>
                  <a:gd name="T35" fmla="*/ 4 h 24"/>
                  <a:gd name="T36" fmla="*/ 18 w 60"/>
                  <a:gd name="T37" fmla="*/ 2 h 24"/>
                  <a:gd name="T38" fmla="*/ 30 w 60"/>
                  <a:gd name="T39" fmla="*/ 0 h 24"/>
                  <a:gd name="T40" fmla="*/ 30 w 60"/>
                  <a:gd name="T41" fmla="*/ 0 h 24"/>
                  <a:gd name="T42" fmla="*/ 42 w 60"/>
                  <a:gd name="T43" fmla="*/ 2 h 24"/>
                  <a:gd name="T44" fmla="*/ 50 w 60"/>
                  <a:gd name="T45" fmla="*/ 4 h 24"/>
                  <a:gd name="T46" fmla="*/ 50 w 60"/>
                  <a:gd name="T47" fmla="*/ 4 h 24"/>
                  <a:gd name="T48" fmla="*/ 58 w 60"/>
                  <a:gd name="T49" fmla="*/ 8 h 24"/>
                  <a:gd name="T50" fmla="*/ 60 w 60"/>
                  <a:gd name="T51" fmla="*/ 10 h 24"/>
                  <a:gd name="T52" fmla="*/ 60 w 60"/>
                  <a:gd name="T53" fmla="*/ 12 h 24"/>
                  <a:gd name="T54" fmla="*/ 60 w 60"/>
                  <a:gd name="T55" fmla="*/ 14 h 24"/>
                  <a:gd name="T56" fmla="*/ 60 w 60"/>
                  <a:gd name="T57" fmla="*/ 14 h 24"/>
                  <a:gd name="T58" fmla="*/ 60 w 60"/>
                  <a:gd name="T59" fmla="*/ 16 h 24"/>
                  <a:gd name="T60" fmla="*/ 58 w 60"/>
                  <a:gd name="T61" fmla="*/ 16 h 24"/>
                  <a:gd name="T62" fmla="*/ 58 w 60"/>
                  <a:gd name="T6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" h="24">
                    <a:moveTo>
                      <a:pt x="58" y="16"/>
                    </a:moveTo>
                    <a:lnTo>
                      <a:pt x="58" y="16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42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20" y="24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8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2" y="2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8" y="8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58" y="16"/>
                    </a:lnTo>
                    <a:lnTo>
                      <a:pt x="58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/>
                <a:endParaRPr 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</p:grpSp>
      </p:grp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0E62776E-AA7C-491A-8E10-91D5D2BB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8B2955F4-63E8-4F66-8037-639BC5910BE0}"/>
              </a:ext>
            </a:extLst>
          </p:cNvPr>
          <p:cNvSpPr txBox="1"/>
          <p:nvPr/>
        </p:nvSpPr>
        <p:spPr>
          <a:xfrm>
            <a:off x="1570268" y="1771509"/>
            <a:ext cx="580363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</a:t>
            </a:r>
            <a:r>
              <a:rPr lang="en-US" altLang="zh-TW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位不同組別、性別、系別、未交談過之同學，詢問探索你的好奇</a:t>
            </a:r>
            <a:r>
              <a:rPr lang="en-US" altLang="zh-TW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但重點是認識更多的自己</a:t>
            </a:r>
            <a:endParaRPr lang="en-US" altLang="zh-TW" sz="21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1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箭號: 向左 32">
            <a:extLst>
              <a:ext uri="{FF2B5EF4-FFF2-40B4-BE49-F238E27FC236}">
                <a16:creationId xmlns:a16="http://schemas.microsoft.com/office/drawing/2014/main" xmlns="" id="{3913B106-31E6-4D52-BF09-50C1F4AFC32E}"/>
              </a:ext>
            </a:extLst>
          </p:cNvPr>
          <p:cNvSpPr/>
          <p:nvPr/>
        </p:nvSpPr>
        <p:spPr>
          <a:xfrm flipH="1">
            <a:off x="1617254" y="2915061"/>
            <a:ext cx="355785" cy="242047"/>
          </a:xfrm>
          <a:prstGeom prst="leftArrow">
            <a:avLst/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xmlns="" id="{0BF99F80-E34F-4E0A-9FD4-884A8F137ABC}"/>
              </a:ext>
            </a:extLst>
          </p:cNvPr>
          <p:cNvSpPr/>
          <p:nvPr/>
        </p:nvSpPr>
        <p:spPr>
          <a:xfrm>
            <a:off x="1127704" y="1813037"/>
            <a:ext cx="372622" cy="512913"/>
          </a:xfrm>
          <a:prstGeom prst="roundRect">
            <a:avLst/>
          </a:prstGeom>
          <a:solidFill>
            <a:srgbClr val="FC8071"/>
          </a:solidFill>
          <a:ln w="38100">
            <a:solidFill>
              <a:srgbClr val="FC8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範例</a:t>
            </a:r>
          </a:p>
        </p:txBody>
      </p:sp>
      <p:grpSp>
        <p:nvGrpSpPr>
          <p:cNvPr id="41" name="组合 3">
            <a:extLst>
              <a:ext uri="{FF2B5EF4-FFF2-40B4-BE49-F238E27FC236}">
                <a16:creationId xmlns:a16="http://schemas.microsoft.com/office/drawing/2014/main" xmlns="" id="{B6CDB5F0-D9CF-44F7-972C-5480B6D58D8C}"/>
              </a:ext>
            </a:extLst>
          </p:cNvPr>
          <p:cNvGrpSpPr/>
          <p:nvPr/>
        </p:nvGrpSpPr>
        <p:grpSpPr>
          <a:xfrm>
            <a:off x="495300" y="1235617"/>
            <a:ext cx="429926" cy="361082"/>
            <a:chOff x="3378359" y="640707"/>
            <a:chExt cx="663790" cy="557497"/>
          </a:xfrm>
        </p:grpSpPr>
        <p:sp>
          <p:nvSpPr>
            <p:cNvPr id="42" name="图文框 1">
              <a:extLst>
                <a:ext uri="{FF2B5EF4-FFF2-40B4-BE49-F238E27FC236}">
                  <a16:creationId xmlns:a16="http://schemas.microsoft.com/office/drawing/2014/main" xmlns="" id="{350FE889-B832-4D89-928F-732E6E158FF5}"/>
                </a:ext>
              </a:extLst>
            </p:cNvPr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43" name="图文框 2">
              <a:extLst>
                <a:ext uri="{FF2B5EF4-FFF2-40B4-BE49-F238E27FC236}">
                  <a16:creationId xmlns:a16="http://schemas.microsoft.com/office/drawing/2014/main" xmlns="" id="{97BBB946-1384-4775-892A-C4B592BCC5D6}"/>
                </a:ext>
              </a:extLst>
            </p:cNvPr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sp>
        <p:nvSpPr>
          <p:cNvPr id="44" name="文本框 4">
            <a:extLst>
              <a:ext uri="{FF2B5EF4-FFF2-40B4-BE49-F238E27FC236}">
                <a16:creationId xmlns:a16="http://schemas.microsoft.com/office/drawing/2014/main" xmlns="" id="{D1A5F78B-DF44-4663-A3BD-E711C2F562C3}"/>
              </a:ext>
            </a:extLst>
          </p:cNvPr>
          <p:cNvSpPr txBox="1"/>
          <p:nvPr/>
        </p:nvSpPr>
        <p:spPr bwMode="auto">
          <a:xfrm>
            <a:off x="997552" y="1201884"/>
            <a:ext cx="4302417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zh-TW" alt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活動：認識別人、探索自我</a:t>
            </a:r>
            <a:endParaRPr lang="zh-CN" altLang="en-US" sz="2400" b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xmlns="" id="{EE3BD369-6B92-4244-A08C-064C0C1A9CEA}"/>
              </a:ext>
            </a:extLst>
          </p:cNvPr>
          <p:cNvSpPr txBox="1"/>
          <p:nvPr/>
        </p:nvSpPr>
        <p:spPr>
          <a:xfrm>
            <a:off x="1992566" y="2817955"/>
            <a:ext cx="56577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你發現別人與你的表達差異</a:t>
            </a:r>
            <a:r>
              <a:rPr lang="en-US" altLang="zh-TW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可以再突破</a:t>
            </a:r>
            <a:r>
              <a:rPr lang="en-US" altLang="zh-TW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</a:t>
            </a:r>
            <a:r>
              <a:rPr lang="en-US" altLang="zh-TW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50" name="箭號: 向左 49">
            <a:extLst>
              <a:ext uri="{FF2B5EF4-FFF2-40B4-BE49-F238E27FC236}">
                <a16:creationId xmlns:a16="http://schemas.microsoft.com/office/drawing/2014/main" xmlns="" id="{A859CA37-E465-4920-B83E-9C6BBD6A5DD0}"/>
              </a:ext>
            </a:extLst>
          </p:cNvPr>
          <p:cNvSpPr/>
          <p:nvPr/>
        </p:nvSpPr>
        <p:spPr>
          <a:xfrm flipH="1">
            <a:off x="1605502" y="3474051"/>
            <a:ext cx="355785" cy="242047"/>
          </a:xfrm>
          <a:prstGeom prst="leftArrow">
            <a:avLst/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xmlns="" id="{D977BDAE-EB84-41D4-BFAB-696B4CCF7D56}"/>
              </a:ext>
            </a:extLst>
          </p:cNvPr>
          <p:cNvSpPr txBox="1"/>
          <p:nvPr/>
        </p:nvSpPr>
        <p:spPr>
          <a:xfrm>
            <a:off x="2024781" y="3400380"/>
            <a:ext cx="49721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做這份工作你主動、被動、兩者兼具</a:t>
            </a:r>
            <a:r>
              <a:rPr lang="en-US" altLang="zh-TW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39" name="箭號: 向左 49">
            <a:extLst>
              <a:ext uri="{FF2B5EF4-FFF2-40B4-BE49-F238E27FC236}">
                <a16:creationId xmlns:a16="http://schemas.microsoft.com/office/drawing/2014/main" xmlns="" id="{A859CA37-E465-4920-B83E-9C6BBD6A5DD0}"/>
              </a:ext>
            </a:extLst>
          </p:cNvPr>
          <p:cNvSpPr/>
          <p:nvPr/>
        </p:nvSpPr>
        <p:spPr>
          <a:xfrm flipH="1">
            <a:off x="1619994" y="3958953"/>
            <a:ext cx="355785" cy="242047"/>
          </a:xfrm>
          <a:prstGeom prst="leftArrow">
            <a:avLst/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40" name="箭號: 向左 49">
            <a:extLst>
              <a:ext uri="{FF2B5EF4-FFF2-40B4-BE49-F238E27FC236}">
                <a16:creationId xmlns:a16="http://schemas.microsoft.com/office/drawing/2014/main" xmlns="" id="{A859CA37-E465-4920-B83E-9C6BBD6A5DD0}"/>
              </a:ext>
            </a:extLst>
          </p:cNvPr>
          <p:cNvSpPr/>
          <p:nvPr/>
        </p:nvSpPr>
        <p:spPr>
          <a:xfrm flipH="1">
            <a:off x="1636781" y="4420328"/>
            <a:ext cx="355785" cy="242047"/>
          </a:xfrm>
          <a:prstGeom prst="leftArrow">
            <a:avLst/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45" name="箭號: 向左 49">
            <a:extLst>
              <a:ext uri="{FF2B5EF4-FFF2-40B4-BE49-F238E27FC236}">
                <a16:creationId xmlns:a16="http://schemas.microsoft.com/office/drawing/2014/main" xmlns="" id="{A859CA37-E465-4920-B83E-9C6BBD6A5DD0}"/>
              </a:ext>
            </a:extLst>
          </p:cNvPr>
          <p:cNvSpPr/>
          <p:nvPr/>
        </p:nvSpPr>
        <p:spPr>
          <a:xfrm flipH="1">
            <a:off x="1636781" y="4825982"/>
            <a:ext cx="355785" cy="242047"/>
          </a:xfrm>
          <a:prstGeom prst="leftArrow">
            <a:avLst/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xmlns="" id="{D977BDAE-EB84-41D4-BFAB-696B4CCF7D56}"/>
              </a:ext>
            </a:extLst>
          </p:cNvPr>
          <p:cNvSpPr txBox="1"/>
          <p:nvPr/>
        </p:nvSpPr>
        <p:spPr>
          <a:xfrm>
            <a:off x="2064787" y="3852285"/>
            <a:ext cx="55256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做這份工作你積極達標、隨緣、不熱衷</a:t>
            </a:r>
            <a:r>
              <a:rPr lang="en-US" altLang="zh-TW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?(</a:t>
            </a:r>
            <a:r>
              <a:rPr lang="zh-TW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r>
              <a:rPr lang="en-US" altLang="zh-TW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xmlns="" id="{D977BDAE-EB84-41D4-BFAB-696B4CCF7D56}"/>
              </a:ext>
            </a:extLst>
          </p:cNvPr>
          <p:cNvSpPr txBox="1"/>
          <p:nvPr/>
        </p:nvSpPr>
        <p:spPr>
          <a:xfrm>
            <a:off x="2036244" y="4350226"/>
            <a:ext cx="5166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做這份工作你認真投入就有收穫、配合不強求、小朋友玩意 有用嗎</a:t>
            </a:r>
            <a:r>
              <a:rPr lang="en-US" altLang="zh-TW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?(</a:t>
            </a:r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認知</a:t>
            </a:r>
            <a:r>
              <a:rPr lang="en-US" altLang="zh-TW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xmlns="" id="{D977BDAE-EB84-41D4-BFAB-696B4CCF7D56}"/>
              </a:ext>
            </a:extLst>
          </p:cNvPr>
          <p:cNvSpPr txBox="1"/>
          <p:nvPr/>
        </p:nvSpPr>
        <p:spPr>
          <a:xfrm>
            <a:off x="2042079" y="4738399"/>
            <a:ext cx="51898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做這份工作你覺得高興、普普、無趣、畏懼、膽怯</a:t>
            </a:r>
            <a:r>
              <a:rPr lang="en-US" altLang="zh-TW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?(</a:t>
            </a:r>
            <a:r>
              <a:rPr lang="zh-TW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r>
              <a:rPr lang="en-US" altLang="zh-TW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55" name="箭號: 向左 49">
            <a:extLst>
              <a:ext uri="{FF2B5EF4-FFF2-40B4-BE49-F238E27FC236}">
                <a16:creationId xmlns:a16="http://schemas.microsoft.com/office/drawing/2014/main" xmlns="" id="{A859CA37-E465-4920-B83E-9C6BBD6A5DD0}"/>
              </a:ext>
            </a:extLst>
          </p:cNvPr>
          <p:cNvSpPr/>
          <p:nvPr/>
        </p:nvSpPr>
        <p:spPr>
          <a:xfrm flipH="1">
            <a:off x="1590527" y="5208519"/>
            <a:ext cx="355785" cy="242047"/>
          </a:xfrm>
          <a:prstGeom prst="leftArrow">
            <a:avLst/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xmlns="" id="{D977BDAE-EB84-41D4-BFAB-696B4CCF7D56}"/>
              </a:ext>
            </a:extLst>
          </p:cNvPr>
          <p:cNvSpPr txBox="1"/>
          <p:nvPr/>
        </p:nvSpPr>
        <p:spPr>
          <a:xfrm>
            <a:off x="2024781" y="5137574"/>
            <a:ext cx="54502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落單太久會尷尬、孤單、不舒服或自在</a:t>
            </a:r>
            <a:r>
              <a:rPr lang="en-US" altLang="zh-TW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?(</a:t>
            </a:r>
            <a:r>
              <a:rPr lang="zh-TW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情緒</a:t>
            </a:r>
            <a:r>
              <a:rPr lang="en-US" altLang="zh-TW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4576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6B3B0FC-11DB-4A8D-8430-AD0AF35A0EA1}"/>
              </a:ext>
            </a:extLst>
          </p:cNvPr>
          <p:cNvSpPr/>
          <p:nvPr/>
        </p:nvSpPr>
        <p:spPr>
          <a:xfrm>
            <a:off x="795832" y="3490375"/>
            <a:ext cx="38813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職場多巴胺》在職場打開自己的心窗| 專欄| 新頭殼Newta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12" y="2219791"/>
            <a:ext cx="6798076" cy="382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: 圓角 36">
            <a:extLst>
              <a:ext uri="{FF2B5EF4-FFF2-40B4-BE49-F238E27FC236}">
                <a16:creationId xmlns:a16="http://schemas.microsoft.com/office/drawing/2014/main" xmlns="" id="{0BF99F80-E34F-4E0A-9FD4-884A8F137ABC}"/>
              </a:ext>
            </a:extLst>
          </p:cNvPr>
          <p:cNvSpPr/>
          <p:nvPr/>
        </p:nvSpPr>
        <p:spPr>
          <a:xfrm>
            <a:off x="392837" y="1193820"/>
            <a:ext cx="5519691" cy="337553"/>
          </a:xfrm>
          <a:prstGeom prst="roundRect">
            <a:avLst/>
          </a:prstGeom>
          <a:solidFill>
            <a:srgbClr val="FC8071"/>
          </a:solidFill>
          <a:ln w="38100">
            <a:solidFill>
              <a:srgbClr val="FC8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範例：找</a:t>
            </a:r>
            <a:r>
              <a:rPr lang="en-US" altLang="zh-TW" b="1" dirty="0"/>
              <a:t>3-5</a:t>
            </a:r>
            <a:r>
              <a:rPr lang="zh-TW" altLang="en-US" b="1" dirty="0"/>
              <a:t>好友做做你的特質、個性、價值、習慣</a:t>
            </a:r>
            <a:r>
              <a:rPr lang="en-US" altLang="zh-TW" b="1" dirty="0"/>
              <a:t>…</a:t>
            </a:r>
            <a:endParaRPr lang="zh-TW" altLang="en-US" b="1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7EEDD7F4-8B93-4A7C-BB9D-1AA62E4CAB89}"/>
              </a:ext>
            </a:extLst>
          </p:cNvPr>
          <p:cNvSpPr txBox="1"/>
          <p:nvPr/>
        </p:nvSpPr>
        <p:spPr>
          <a:xfrm>
            <a:off x="478173" y="3444208"/>
            <a:ext cx="486562" cy="523220"/>
          </a:xfrm>
          <a:prstGeom prst="rect">
            <a:avLst/>
          </a:prstGeom>
          <a:solidFill>
            <a:srgbClr val="FFF4D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他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C75756D1-C7C8-429C-93E1-E5D2D41D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08284" y="6368104"/>
            <a:ext cx="2057400" cy="365125"/>
          </a:xfrm>
        </p:spPr>
        <p:txBody>
          <a:bodyPr/>
          <a:lstStyle/>
          <a:p>
            <a:fld id="{58AF86A0-55D2-4F82-B655-8238477C3858}" type="slidenum">
              <a:rPr lang="zh-TW" altLang="en-US" smtClean="0"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1335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6111" y="747715"/>
            <a:ext cx="5829300" cy="747713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認識自己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周哈里窗</a:t>
            </a:r>
          </a:p>
        </p:txBody>
      </p:sp>
      <p:graphicFrame>
        <p:nvGraphicFramePr>
          <p:cNvPr id="210976" name="Group 32"/>
          <p:cNvGraphicFramePr>
            <a:graphicFrameLocks noGrp="1"/>
          </p:cNvGraphicFramePr>
          <p:nvPr>
            <p:ph idx="1"/>
          </p:nvPr>
        </p:nvGraphicFramePr>
        <p:xfrm>
          <a:off x="2621756" y="2808686"/>
          <a:ext cx="4644629" cy="2658666"/>
        </p:xfrm>
        <a:graphic>
          <a:graphicData uri="http://schemas.openxmlformats.org/drawingml/2006/table">
            <a:tbl>
              <a:tblPr/>
              <a:tblGrid>
                <a:gridCol w="2652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19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3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公開我</a:t>
                      </a:r>
                      <a:endParaRPr kumimoji="1" lang="en-US" altLang="zh-TW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rgbClr val="FFFFFF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盲目我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CCFF"/>
                        </a:gs>
                        <a:gs pos="50000">
                          <a:srgbClr val="FFFFFF"/>
                        </a:gs>
                        <a:gs pos="100000">
                          <a:srgbClr val="66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0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隱私我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34293" marB="342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rgbClr val="FFFF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潛藏我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429000" y="2400302"/>
            <a:ext cx="852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我知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489972" y="2402684"/>
            <a:ext cx="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787628" y="2400302"/>
            <a:ext cx="9179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我不知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1980010" y="3120630"/>
            <a:ext cx="4321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你知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1818088" y="4238627"/>
            <a:ext cx="2690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980010" y="4293395"/>
            <a:ext cx="43219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你不知</a:t>
            </a: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3815954" y="4023125"/>
            <a:ext cx="0" cy="53935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 sz="1350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5004200" y="3537347"/>
            <a:ext cx="540544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 sz="135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A094F450-8BF5-42A0-B849-79BF1BE9E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97980-4AEC-4174-B434-6C9D28AFC2BD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0795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群組"/>
          <p:cNvGrpSpPr/>
          <p:nvPr/>
        </p:nvGrpSpPr>
        <p:grpSpPr>
          <a:xfrm>
            <a:off x="2368379" y="1223814"/>
            <a:ext cx="4407242" cy="4410377"/>
            <a:chOff x="-38100" y="-38100"/>
            <a:chExt cx="8357435" cy="8363378"/>
          </a:xfrm>
        </p:grpSpPr>
        <p:grpSp>
          <p:nvGrpSpPr>
            <p:cNvPr id="284" name="圓角矩形"/>
            <p:cNvGrpSpPr/>
            <p:nvPr/>
          </p:nvGrpSpPr>
          <p:grpSpPr>
            <a:xfrm>
              <a:off x="-38100" y="-38100"/>
              <a:ext cx="4216818" cy="4219789"/>
              <a:chOff x="0" y="0"/>
              <a:chExt cx="4216817" cy="4219788"/>
            </a:xfrm>
          </p:grpSpPr>
          <p:sp>
            <p:nvSpPr>
              <p:cNvPr id="283" name="圓角矩形"/>
              <p:cNvSpPr/>
              <p:nvPr/>
            </p:nvSpPr>
            <p:spPr>
              <a:xfrm>
                <a:off x="38100" y="38100"/>
                <a:ext cx="4140618" cy="4143589"/>
              </a:xfrm>
              <a:prstGeom prst="roundRect">
                <a:avLst>
                  <a:gd name="adj" fmla="val 13909"/>
                </a:avLst>
              </a:prstGeom>
              <a:solidFill>
                <a:schemeClr val="accent4">
                  <a:hueOff val="366961"/>
                  <a:satOff val="4172"/>
                  <a:lumOff val="11129"/>
                </a:schemeClr>
              </a:solidFill>
              <a:ln>
                <a:noFill/>
              </a:ln>
              <a:effectLst/>
            </p:spPr>
            <p:txBody>
              <a:bodyPr wrap="square" lIns="53579" tIns="53579" rIns="53579" bIns="53579" numCol="1" anchor="ctr">
                <a:noAutofit/>
              </a:bodyPr>
              <a:lstStyle/>
              <a:p>
                <a:pPr defTabSz="241093">
                  <a:defRPr sz="1200" b="0">
                    <a:solidFill>
                      <a:srgbClr val="FFFFFF"/>
                    </a:solidFill>
                  </a:defRPr>
                </a:pPr>
                <a:endParaRPr sz="633"/>
              </a:p>
            </p:txBody>
          </p:sp>
          <p:pic>
            <p:nvPicPr>
              <p:cNvPr id="282" name="圓角矩形" descr="圓角矩形"/>
              <p:cNvPicPr>
                <a:picLocks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4216818" cy="4219789"/>
              </a:xfrm>
              <a:prstGeom prst="rect">
                <a:avLst/>
              </a:prstGeom>
              <a:effectLst/>
            </p:spPr>
          </p:pic>
        </p:grpSp>
        <p:grpSp>
          <p:nvGrpSpPr>
            <p:cNvPr id="287" name="圓角矩形"/>
            <p:cNvGrpSpPr/>
            <p:nvPr/>
          </p:nvGrpSpPr>
          <p:grpSpPr>
            <a:xfrm>
              <a:off x="4102517" y="-38100"/>
              <a:ext cx="4216819" cy="4219789"/>
              <a:chOff x="0" y="0"/>
              <a:chExt cx="4216817" cy="4219788"/>
            </a:xfrm>
          </p:grpSpPr>
          <p:sp>
            <p:nvSpPr>
              <p:cNvPr id="286" name="圓角矩形"/>
              <p:cNvSpPr/>
              <p:nvPr/>
            </p:nvSpPr>
            <p:spPr>
              <a:xfrm>
                <a:off x="38100" y="38100"/>
                <a:ext cx="4140618" cy="4143589"/>
              </a:xfrm>
              <a:prstGeom prst="roundRect">
                <a:avLst>
                  <a:gd name="adj" fmla="val 13909"/>
                </a:avLst>
              </a:prstGeom>
              <a:solidFill>
                <a:srgbClr val="D6D5D5"/>
              </a:solidFill>
              <a:ln>
                <a:noFill/>
              </a:ln>
              <a:effectLst/>
            </p:spPr>
            <p:txBody>
              <a:bodyPr wrap="square" lIns="53579" tIns="53579" rIns="53579" bIns="53579" numCol="1" anchor="ctr">
                <a:noAutofit/>
              </a:bodyPr>
              <a:lstStyle/>
              <a:p>
                <a:pPr defTabSz="241093">
                  <a:defRPr sz="1200" b="0">
                    <a:solidFill>
                      <a:srgbClr val="FFFFFF"/>
                    </a:solidFill>
                  </a:defRPr>
                </a:pPr>
                <a:endParaRPr sz="633"/>
              </a:p>
            </p:txBody>
          </p:sp>
          <p:pic>
            <p:nvPicPr>
              <p:cNvPr id="285" name="圓角矩形" descr="圓角矩形"/>
              <p:cNvPicPr>
                <a:picLocks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4216818" cy="4219789"/>
              </a:xfrm>
              <a:prstGeom prst="rect">
                <a:avLst/>
              </a:prstGeom>
              <a:effectLst/>
            </p:spPr>
          </p:pic>
        </p:grpSp>
        <p:grpSp>
          <p:nvGrpSpPr>
            <p:cNvPr id="290" name="圓角矩形"/>
            <p:cNvGrpSpPr/>
            <p:nvPr/>
          </p:nvGrpSpPr>
          <p:grpSpPr>
            <a:xfrm>
              <a:off x="-38100" y="4105489"/>
              <a:ext cx="4216818" cy="4219790"/>
              <a:chOff x="0" y="0"/>
              <a:chExt cx="4216817" cy="4219788"/>
            </a:xfrm>
          </p:grpSpPr>
          <p:sp>
            <p:nvSpPr>
              <p:cNvPr id="289" name="圓角矩形"/>
              <p:cNvSpPr/>
              <p:nvPr/>
            </p:nvSpPr>
            <p:spPr>
              <a:xfrm>
                <a:off x="38100" y="38100"/>
                <a:ext cx="4140618" cy="4143589"/>
              </a:xfrm>
              <a:prstGeom prst="roundRect">
                <a:avLst>
                  <a:gd name="adj" fmla="val 13909"/>
                </a:avLst>
              </a:prstGeom>
              <a:solidFill>
                <a:schemeClr val="accent6">
                  <a:satOff val="18029"/>
                  <a:lumOff val="12067"/>
                </a:schemeClr>
              </a:solidFill>
              <a:ln>
                <a:noFill/>
              </a:ln>
              <a:effectLst/>
            </p:spPr>
            <p:txBody>
              <a:bodyPr wrap="square" lIns="53579" tIns="53579" rIns="53579" bIns="53579" numCol="1" anchor="ctr">
                <a:noAutofit/>
              </a:bodyPr>
              <a:lstStyle/>
              <a:p>
                <a:pPr defTabSz="241093">
                  <a:defRPr sz="1200" b="0">
                    <a:solidFill>
                      <a:srgbClr val="FFFFFF"/>
                    </a:solidFill>
                  </a:defRPr>
                </a:pPr>
                <a:endParaRPr sz="633"/>
              </a:p>
            </p:txBody>
          </p:sp>
          <p:pic>
            <p:nvPicPr>
              <p:cNvPr id="288" name="圓角矩形" descr="圓角矩形"/>
              <p:cNvPicPr>
                <a:picLocks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4216818" cy="4219789"/>
              </a:xfrm>
              <a:prstGeom prst="rect">
                <a:avLst/>
              </a:prstGeom>
              <a:effectLst/>
            </p:spPr>
          </p:pic>
        </p:grpSp>
        <p:grpSp>
          <p:nvGrpSpPr>
            <p:cNvPr id="293" name="圓角矩形"/>
            <p:cNvGrpSpPr/>
            <p:nvPr/>
          </p:nvGrpSpPr>
          <p:grpSpPr>
            <a:xfrm>
              <a:off x="4102517" y="4105489"/>
              <a:ext cx="4216819" cy="4219790"/>
              <a:chOff x="0" y="0"/>
              <a:chExt cx="4216817" cy="4219788"/>
            </a:xfrm>
          </p:grpSpPr>
          <p:sp>
            <p:nvSpPr>
              <p:cNvPr id="292" name="圓角矩形"/>
              <p:cNvSpPr/>
              <p:nvPr/>
            </p:nvSpPr>
            <p:spPr>
              <a:xfrm>
                <a:off x="38100" y="38100"/>
                <a:ext cx="4140618" cy="4143589"/>
              </a:xfrm>
              <a:prstGeom prst="roundRect">
                <a:avLst>
                  <a:gd name="adj" fmla="val 13909"/>
                </a:avLst>
              </a:pr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lIns="53579" tIns="53579" rIns="53579" bIns="53579" numCol="1" anchor="ctr">
                <a:noAutofit/>
              </a:bodyPr>
              <a:lstStyle/>
              <a:p>
                <a:pPr defTabSz="241093">
                  <a:defRPr sz="1200" b="0">
                    <a:solidFill>
                      <a:srgbClr val="FFFFFF"/>
                    </a:solidFill>
                  </a:defRPr>
                </a:pPr>
                <a:endParaRPr sz="633"/>
              </a:p>
            </p:txBody>
          </p:sp>
          <p:pic>
            <p:nvPicPr>
              <p:cNvPr id="291" name="圓角矩形" descr="圓角矩形"/>
              <p:cNvPicPr>
                <a:picLocks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4216818" cy="4219789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297" name="公開的領域"/>
          <p:cNvGrpSpPr/>
          <p:nvPr/>
        </p:nvGrpSpPr>
        <p:grpSpPr>
          <a:xfrm>
            <a:off x="2724843" y="1316291"/>
            <a:ext cx="1555577" cy="490005"/>
            <a:chOff x="0" y="0"/>
            <a:chExt cx="2949833" cy="929194"/>
          </a:xfrm>
        </p:grpSpPr>
        <p:sp>
          <p:nvSpPr>
            <p:cNvPr id="296" name="公開的領域"/>
            <p:cNvSpPr txBox="1"/>
            <p:nvPr/>
          </p:nvSpPr>
          <p:spPr>
            <a:xfrm>
              <a:off x="50800" y="50799"/>
              <a:ext cx="2848234" cy="82759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6789" tIns="26789" rIns="26789" bIns="26789" numCol="1" anchor="t">
              <a:noAutofit/>
            </a:bodyPr>
            <a:lstStyle>
              <a:lvl1pPr defTabSz="457200">
                <a:defRPr sz="3200" b="0">
                  <a:solidFill>
                    <a:srgbClr val="FFFFFF"/>
                  </a:solidFill>
                  <a:latin typeface="HanziPen TC Bold"/>
                  <a:ea typeface="HanziPen TC Bold"/>
                  <a:cs typeface="HanziPen TC Bold"/>
                  <a:sym typeface="HanziPen TC Bold"/>
                </a:defRPr>
              </a:lvl1pPr>
            </a:lstStyle>
            <a:p>
              <a:r>
                <a:rPr sz="1688"/>
                <a:t>公開的領域</a:t>
              </a:r>
            </a:p>
          </p:txBody>
        </p:sp>
        <p:pic>
          <p:nvPicPr>
            <p:cNvPr id="295" name="公開的領域" descr="公開的領域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949834" cy="929196"/>
            </a:xfrm>
            <a:prstGeom prst="rect">
              <a:avLst/>
            </a:prstGeom>
            <a:effectLst/>
          </p:spPr>
        </p:pic>
      </p:grpSp>
      <p:grpSp>
        <p:nvGrpSpPr>
          <p:cNvPr id="300" name="周哈里窗"/>
          <p:cNvGrpSpPr/>
          <p:nvPr/>
        </p:nvGrpSpPr>
        <p:grpSpPr>
          <a:xfrm>
            <a:off x="3794212" y="3183999"/>
            <a:ext cx="1555577" cy="490006"/>
            <a:chOff x="0" y="0"/>
            <a:chExt cx="2949833" cy="929194"/>
          </a:xfrm>
        </p:grpSpPr>
        <p:sp>
          <p:nvSpPr>
            <p:cNvPr id="299" name="周哈里窗"/>
            <p:cNvSpPr txBox="1"/>
            <p:nvPr/>
          </p:nvSpPr>
          <p:spPr>
            <a:xfrm>
              <a:off x="50800" y="50800"/>
              <a:ext cx="2848234" cy="8275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6789" tIns="26789" rIns="26789" bIns="26789" numCol="1" anchor="t">
              <a:noAutofit/>
            </a:bodyPr>
            <a:lstStyle>
              <a:lvl1pPr defTabSz="457200">
                <a:defRPr sz="3200" b="0">
                  <a:solidFill>
                    <a:srgbClr val="FFFFFF"/>
                  </a:solidFill>
                  <a:latin typeface="HanziPen TC Bold"/>
                  <a:ea typeface="HanziPen TC Bold"/>
                  <a:cs typeface="HanziPen TC Bold"/>
                  <a:sym typeface="HanziPen TC Bold"/>
                </a:defRPr>
              </a:lvl1pPr>
            </a:lstStyle>
            <a:p>
              <a:r>
                <a:rPr sz="1688"/>
                <a:t>周哈里窗</a:t>
              </a:r>
            </a:p>
          </p:txBody>
        </p:sp>
        <p:pic>
          <p:nvPicPr>
            <p:cNvPr id="298" name="周哈里窗" descr="周哈里窗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949834" cy="929195"/>
            </a:xfrm>
            <a:prstGeom prst="rect">
              <a:avLst/>
            </a:prstGeom>
            <a:effectLst/>
          </p:spPr>
        </p:pic>
      </p:grpSp>
      <p:grpSp>
        <p:nvGrpSpPr>
          <p:cNvPr id="303" name="盲目的領域"/>
          <p:cNvGrpSpPr/>
          <p:nvPr/>
        </p:nvGrpSpPr>
        <p:grpSpPr>
          <a:xfrm>
            <a:off x="4988519" y="1316291"/>
            <a:ext cx="1555577" cy="490005"/>
            <a:chOff x="0" y="0"/>
            <a:chExt cx="2949833" cy="929194"/>
          </a:xfrm>
        </p:grpSpPr>
        <p:sp>
          <p:nvSpPr>
            <p:cNvPr id="302" name="盲目的領域"/>
            <p:cNvSpPr txBox="1"/>
            <p:nvPr/>
          </p:nvSpPr>
          <p:spPr>
            <a:xfrm>
              <a:off x="50800" y="50799"/>
              <a:ext cx="2848234" cy="82759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6789" tIns="26789" rIns="26789" bIns="26789" numCol="1" anchor="t">
              <a:noAutofit/>
            </a:bodyPr>
            <a:lstStyle>
              <a:lvl1pPr defTabSz="457200">
                <a:defRPr sz="3200" b="0">
                  <a:solidFill>
                    <a:srgbClr val="FFFFFF"/>
                  </a:solidFill>
                  <a:latin typeface="HanziPen TC Bold"/>
                  <a:ea typeface="HanziPen TC Bold"/>
                  <a:cs typeface="HanziPen TC Bold"/>
                  <a:sym typeface="HanziPen TC Bold"/>
                </a:defRPr>
              </a:lvl1pPr>
            </a:lstStyle>
            <a:p>
              <a:r>
                <a:rPr sz="1688"/>
                <a:t>盲目的領域</a:t>
              </a:r>
            </a:p>
          </p:txBody>
        </p:sp>
        <p:pic>
          <p:nvPicPr>
            <p:cNvPr id="301" name="盲目的領域" descr="盲目的領域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949834" cy="929196"/>
            </a:xfrm>
            <a:prstGeom prst="rect">
              <a:avLst/>
            </a:prstGeom>
            <a:effectLst/>
          </p:spPr>
        </p:pic>
      </p:grpSp>
      <p:grpSp>
        <p:nvGrpSpPr>
          <p:cNvPr id="306" name="未知的領域"/>
          <p:cNvGrpSpPr/>
          <p:nvPr/>
        </p:nvGrpSpPr>
        <p:grpSpPr>
          <a:xfrm>
            <a:off x="4988519" y="5051706"/>
            <a:ext cx="1555577" cy="490006"/>
            <a:chOff x="0" y="0"/>
            <a:chExt cx="2949833" cy="929194"/>
          </a:xfrm>
        </p:grpSpPr>
        <p:sp>
          <p:nvSpPr>
            <p:cNvPr id="305" name="未知的領域"/>
            <p:cNvSpPr txBox="1"/>
            <p:nvPr/>
          </p:nvSpPr>
          <p:spPr>
            <a:xfrm>
              <a:off x="50800" y="50800"/>
              <a:ext cx="2848234" cy="8275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6789" tIns="26789" rIns="26789" bIns="26789" numCol="1" anchor="t">
              <a:noAutofit/>
            </a:bodyPr>
            <a:lstStyle>
              <a:lvl1pPr defTabSz="457200">
                <a:defRPr sz="3200" b="0">
                  <a:solidFill>
                    <a:srgbClr val="FFFFFF"/>
                  </a:solidFill>
                  <a:latin typeface="HanziPen TC Bold"/>
                  <a:ea typeface="HanziPen TC Bold"/>
                  <a:cs typeface="HanziPen TC Bold"/>
                  <a:sym typeface="HanziPen TC Bold"/>
                </a:defRPr>
              </a:lvl1pPr>
            </a:lstStyle>
            <a:p>
              <a:r>
                <a:rPr sz="1688"/>
                <a:t>未知的領域</a:t>
              </a:r>
            </a:p>
          </p:txBody>
        </p:sp>
        <p:pic>
          <p:nvPicPr>
            <p:cNvPr id="304" name="未知的領域" descr="未知的領域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949834" cy="929195"/>
            </a:xfrm>
            <a:prstGeom prst="rect">
              <a:avLst/>
            </a:prstGeom>
            <a:effectLst/>
          </p:spPr>
        </p:pic>
      </p:grpSp>
      <p:grpSp>
        <p:nvGrpSpPr>
          <p:cNvPr id="309" name="秘密的領域"/>
          <p:cNvGrpSpPr/>
          <p:nvPr/>
        </p:nvGrpSpPr>
        <p:grpSpPr>
          <a:xfrm>
            <a:off x="2724843" y="5051706"/>
            <a:ext cx="1555577" cy="490006"/>
            <a:chOff x="0" y="0"/>
            <a:chExt cx="2949833" cy="929194"/>
          </a:xfrm>
        </p:grpSpPr>
        <p:sp>
          <p:nvSpPr>
            <p:cNvPr id="308" name="秘密的領域"/>
            <p:cNvSpPr txBox="1"/>
            <p:nvPr/>
          </p:nvSpPr>
          <p:spPr>
            <a:xfrm>
              <a:off x="50800" y="50800"/>
              <a:ext cx="2848234" cy="8275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6789" tIns="26789" rIns="26789" bIns="26789" numCol="1" anchor="t">
              <a:noAutofit/>
            </a:bodyPr>
            <a:lstStyle>
              <a:lvl1pPr defTabSz="457200">
                <a:defRPr sz="3200" b="0">
                  <a:solidFill>
                    <a:srgbClr val="FFFFFF"/>
                  </a:solidFill>
                  <a:latin typeface="HanziPen TC Bold"/>
                  <a:ea typeface="HanziPen TC Bold"/>
                  <a:cs typeface="HanziPen TC Bold"/>
                  <a:sym typeface="HanziPen TC Bold"/>
                </a:defRPr>
              </a:lvl1pPr>
            </a:lstStyle>
            <a:p>
              <a:r>
                <a:rPr sz="1688"/>
                <a:t>秘密的領域</a:t>
              </a:r>
            </a:p>
          </p:txBody>
        </p:sp>
        <p:pic>
          <p:nvPicPr>
            <p:cNvPr id="307" name="秘密的領域" descr="秘密的領域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949834" cy="929195"/>
            </a:xfrm>
            <a:prstGeom prst="rect">
              <a:avLst/>
            </a:prstGeom>
            <a:effectLst/>
          </p:spPr>
        </p:pic>
      </p:grpSp>
      <p:sp>
        <p:nvSpPr>
          <p:cNvPr id="310" name="認真、負責"/>
          <p:cNvSpPr txBox="1"/>
          <p:nvPr/>
        </p:nvSpPr>
        <p:spPr>
          <a:xfrm>
            <a:off x="2948497" y="2036844"/>
            <a:ext cx="1136129" cy="313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r" defTabSz="457200">
              <a:defRPr sz="3200" b="0">
                <a:latin typeface="HanziPen TC Regular"/>
                <a:ea typeface="HanziPen TC Regular"/>
                <a:cs typeface="HanziPen TC Regular"/>
                <a:sym typeface="HanziPen TC Regular"/>
              </a:defRPr>
            </a:lvl1pPr>
          </a:lstStyle>
          <a:p>
            <a:r>
              <a:rPr sz="1688"/>
              <a:t>認真、負責</a:t>
            </a:r>
          </a:p>
        </p:txBody>
      </p:sp>
      <p:sp>
        <p:nvSpPr>
          <p:cNvPr id="311" name="愛家"/>
          <p:cNvSpPr txBox="1"/>
          <p:nvPr/>
        </p:nvSpPr>
        <p:spPr>
          <a:xfrm>
            <a:off x="3251754" y="4205928"/>
            <a:ext cx="486912" cy="313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3200" b="0">
                <a:latin typeface="HanziPen TC Bold"/>
                <a:ea typeface="HanziPen TC Bold"/>
                <a:cs typeface="HanziPen TC Bold"/>
                <a:sym typeface="HanziPen TC Bold"/>
              </a:defRPr>
            </a:lvl1pPr>
          </a:lstStyle>
          <a:p>
            <a:r>
              <a:rPr sz="1688"/>
              <a:t>愛家</a:t>
            </a:r>
          </a:p>
        </p:txBody>
      </p:sp>
      <p:sp>
        <p:nvSpPr>
          <p:cNvPr id="312" name="自己不知…"/>
          <p:cNvSpPr txBox="1"/>
          <p:nvPr/>
        </p:nvSpPr>
        <p:spPr>
          <a:xfrm>
            <a:off x="5258038" y="4076056"/>
            <a:ext cx="919723" cy="573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>
              <a:defRPr sz="3200" b="0">
                <a:latin typeface="HanziPen TC Bold"/>
                <a:ea typeface="HanziPen TC Bold"/>
                <a:cs typeface="HanziPen TC Bold"/>
                <a:sym typeface="HanziPen TC Bold"/>
              </a:defRPr>
            </a:pPr>
            <a:r>
              <a:rPr sz="1688"/>
              <a:t>自己不知</a:t>
            </a:r>
          </a:p>
          <a:p>
            <a:pPr>
              <a:defRPr sz="3200" b="0">
                <a:latin typeface="HanziPen TC Bold"/>
                <a:ea typeface="HanziPen TC Bold"/>
                <a:cs typeface="HanziPen TC Bold"/>
                <a:sym typeface="HanziPen TC Bold"/>
              </a:defRPr>
            </a:pPr>
            <a:r>
              <a:rPr sz="1688"/>
              <a:t>別人不知</a:t>
            </a:r>
          </a:p>
        </p:txBody>
      </p:sp>
      <p:sp>
        <p:nvSpPr>
          <p:cNvPr id="313" name="A同學"/>
          <p:cNvSpPr/>
          <p:nvPr/>
        </p:nvSpPr>
        <p:spPr>
          <a:xfrm>
            <a:off x="987171" y="2674504"/>
            <a:ext cx="1356433" cy="135745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4400" b="0">
                <a:solidFill>
                  <a:srgbClr val="FFFFFF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lvl1pPr>
          </a:lstStyle>
          <a:p>
            <a:r>
              <a:rPr sz="2321"/>
              <a:t>A同學</a:t>
            </a:r>
          </a:p>
        </p:txBody>
      </p:sp>
      <p:sp>
        <p:nvSpPr>
          <p:cNvPr id="314" name="放下仇恨，不要計較"/>
          <p:cNvSpPr txBox="1"/>
          <p:nvPr/>
        </p:nvSpPr>
        <p:spPr>
          <a:xfrm>
            <a:off x="5113292" y="2097374"/>
            <a:ext cx="1136129" cy="313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r" defTabSz="457200">
              <a:defRPr sz="3200" b="0">
                <a:latin typeface="HanziPen TC Regular"/>
                <a:ea typeface="HanziPen TC Regular"/>
                <a:cs typeface="HanziPen TC Regular"/>
                <a:sym typeface="HanziPen TC Regular"/>
              </a:defRPr>
            </a:lvl1pPr>
          </a:lstStyle>
          <a:p>
            <a:r>
              <a:rPr sz="1688" dirty="0" err="1"/>
              <a:t>不要</a:t>
            </a:r>
            <a:r>
              <a:rPr lang="zh-TW" altLang="en-US" sz="1688" dirty="0"/>
              <a:t>太</a:t>
            </a:r>
            <a:r>
              <a:rPr sz="1688" dirty="0" err="1"/>
              <a:t>計較</a:t>
            </a:r>
            <a:endParaRPr sz="1688" dirty="0"/>
          </a:p>
        </p:txBody>
      </p:sp>
      <p:sp>
        <p:nvSpPr>
          <p:cNvPr id="315" name="聰慧、敏捷"/>
          <p:cNvSpPr txBox="1"/>
          <p:nvPr/>
        </p:nvSpPr>
        <p:spPr>
          <a:xfrm>
            <a:off x="5543285" y="2601797"/>
            <a:ext cx="1136129" cy="313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r" defTabSz="457200">
              <a:defRPr sz="3200" b="0">
                <a:latin typeface="HanziPen TC Regular"/>
                <a:ea typeface="HanziPen TC Regular"/>
                <a:cs typeface="HanziPen TC Regular"/>
                <a:sym typeface="HanziPen TC Regular"/>
              </a:defRPr>
            </a:lvl1pPr>
          </a:lstStyle>
          <a:p>
            <a:r>
              <a:rPr sz="1688"/>
              <a:t>聰慧、敏捷</a:t>
            </a:r>
          </a:p>
        </p:txBody>
      </p:sp>
      <p:sp>
        <p:nvSpPr>
          <p:cNvPr id="316" name="過於固執"/>
          <p:cNvSpPr txBox="1"/>
          <p:nvPr/>
        </p:nvSpPr>
        <p:spPr>
          <a:xfrm>
            <a:off x="3487343" y="2488910"/>
            <a:ext cx="486912" cy="313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r" defTabSz="457200">
              <a:defRPr sz="3200" b="0">
                <a:latin typeface="HanziPen TC Regular"/>
                <a:ea typeface="HanziPen TC Regular"/>
                <a:cs typeface="HanziPen TC Regular"/>
                <a:sym typeface="HanziPen TC Regular"/>
              </a:defRPr>
            </a:lvl1pPr>
          </a:lstStyle>
          <a:p>
            <a:r>
              <a:rPr sz="1688" dirty="0" err="1"/>
              <a:t>固執</a:t>
            </a:r>
            <a:endParaRPr sz="1688" dirty="0"/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1169976" y="246221"/>
            <a:ext cx="5829300" cy="7477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認識自己</a:t>
            </a: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周哈里窗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67B64F3D-EDB7-451B-9EE2-38450B5F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4127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B647AAC-A7F5-4C2D-8623-949620926445}"/>
              </a:ext>
            </a:extLst>
          </p:cNvPr>
          <p:cNvSpPr/>
          <p:nvPr/>
        </p:nvSpPr>
        <p:spPr>
          <a:xfrm>
            <a:off x="-62269" y="889940"/>
            <a:ext cx="2975161" cy="5143499"/>
          </a:xfrm>
          <a:prstGeom prst="rect">
            <a:avLst/>
          </a:prstGeom>
          <a:solidFill>
            <a:srgbClr val="F6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D01F4709-3494-49EC-A65E-ADBC90AA44A9}"/>
              </a:ext>
            </a:extLst>
          </p:cNvPr>
          <p:cNvSpPr/>
          <p:nvPr/>
        </p:nvSpPr>
        <p:spPr>
          <a:xfrm>
            <a:off x="924485" y="1007302"/>
            <a:ext cx="7935641" cy="4843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190500" dir="2700000" algn="t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8" name="Freeform 80">
            <a:extLst>
              <a:ext uri="{FF2B5EF4-FFF2-40B4-BE49-F238E27FC236}">
                <a16:creationId xmlns:a16="http://schemas.microsoft.com/office/drawing/2014/main" xmlns="" id="{293BED9E-239A-4864-8F95-C336CFCFD940}"/>
              </a:ext>
            </a:extLst>
          </p:cNvPr>
          <p:cNvSpPr>
            <a:spLocks noEditPoints="1"/>
          </p:cNvSpPr>
          <p:nvPr/>
        </p:nvSpPr>
        <p:spPr bwMode="auto">
          <a:xfrm>
            <a:off x="108194" y="5234812"/>
            <a:ext cx="621030" cy="623888"/>
          </a:xfrm>
          <a:custGeom>
            <a:avLst/>
            <a:gdLst>
              <a:gd name="T0" fmla="*/ 1017 w 1017"/>
              <a:gd name="T1" fmla="*/ 28 h 1017"/>
              <a:gd name="T2" fmla="*/ 1017 w 1017"/>
              <a:gd name="T3" fmla="*/ 25 h 1017"/>
              <a:gd name="T4" fmla="*/ 1015 w 1017"/>
              <a:gd name="T5" fmla="*/ 19 h 1017"/>
              <a:gd name="T6" fmla="*/ 1014 w 1017"/>
              <a:gd name="T7" fmla="*/ 17 h 1017"/>
              <a:gd name="T8" fmla="*/ 1011 w 1017"/>
              <a:gd name="T9" fmla="*/ 12 h 1017"/>
              <a:gd name="T10" fmla="*/ 1008 w 1017"/>
              <a:gd name="T11" fmla="*/ 9 h 1017"/>
              <a:gd name="T12" fmla="*/ 1005 w 1017"/>
              <a:gd name="T13" fmla="*/ 6 h 1017"/>
              <a:gd name="T14" fmla="*/ 1003 w 1017"/>
              <a:gd name="T15" fmla="*/ 5 h 1017"/>
              <a:gd name="T16" fmla="*/ 1002 w 1017"/>
              <a:gd name="T17" fmla="*/ 4 h 1017"/>
              <a:gd name="T18" fmla="*/ 1002 w 1017"/>
              <a:gd name="T19" fmla="*/ 4 h 1017"/>
              <a:gd name="T20" fmla="*/ 995 w 1017"/>
              <a:gd name="T21" fmla="*/ 1 h 1017"/>
              <a:gd name="T22" fmla="*/ 991 w 1017"/>
              <a:gd name="T23" fmla="*/ 0 h 1017"/>
              <a:gd name="T24" fmla="*/ 984 w 1017"/>
              <a:gd name="T25" fmla="*/ 0 h 1017"/>
              <a:gd name="T26" fmla="*/ 983 w 1017"/>
              <a:gd name="T27" fmla="*/ 0 h 1017"/>
              <a:gd name="T28" fmla="*/ 977 w 1017"/>
              <a:gd name="T29" fmla="*/ 1 h 1017"/>
              <a:gd name="T30" fmla="*/ 973 w 1017"/>
              <a:gd name="T31" fmla="*/ 2 h 1017"/>
              <a:gd name="T32" fmla="*/ 968 w 1017"/>
              <a:gd name="T33" fmla="*/ 5 h 1017"/>
              <a:gd name="T34" fmla="*/ 968 w 1017"/>
              <a:gd name="T35" fmla="*/ 5 h 1017"/>
              <a:gd name="T36" fmla="*/ 10 w 1017"/>
              <a:gd name="T37" fmla="*/ 676 h 1017"/>
              <a:gd name="T38" fmla="*/ 1 w 1017"/>
              <a:gd name="T39" fmla="*/ 689 h 1017"/>
              <a:gd name="T40" fmla="*/ 0 w 1017"/>
              <a:gd name="T41" fmla="*/ 704 h 1017"/>
              <a:gd name="T42" fmla="*/ 3 w 1017"/>
              <a:gd name="T43" fmla="*/ 713 h 1017"/>
              <a:gd name="T44" fmla="*/ 13 w 1017"/>
              <a:gd name="T45" fmla="*/ 724 h 1017"/>
              <a:gd name="T46" fmla="*/ 27 w 1017"/>
              <a:gd name="T47" fmla="*/ 731 h 1017"/>
              <a:gd name="T48" fmla="*/ 350 w 1017"/>
              <a:gd name="T49" fmla="*/ 985 h 1017"/>
              <a:gd name="T50" fmla="*/ 351 w 1017"/>
              <a:gd name="T51" fmla="*/ 988 h 1017"/>
              <a:gd name="T52" fmla="*/ 354 w 1017"/>
              <a:gd name="T53" fmla="*/ 1000 h 1017"/>
              <a:gd name="T54" fmla="*/ 357 w 1017"/>
              <a:gd name="T55" fmla="*/ 1005 h 1017"/>
              <a:gd name="T56" fmla="*/ 365 w 1017"/>
              <a:gd name="T57" fmla="*/ 1012 h 1017"/>
              <a:gd name="T58" fmla="*/ 368 w 1017"/>
              <a:gd name="T59" fmla="*/ 1014 h 1017"/>
              <a:gd name="T60" fmla="*/ 376 w 1017"/>
              <a:gd name="T61" fmla="*/ 1016 h 1017"/>
              <a:gd name="T62" fmla="*/ 382 w 1017"/>
              <a:gd name="T63" fmla="*/ 1017 h 1017"/>
              <a:gd name="T64" fmla="*/ 393 w 1017"/>
              <a:gd name="T65" fmla="*/ 1015 h 1017"/>
              <a:gd name="T66" fmla="*/ 399 w 1017"/>
              <a:gd name="T67" fmla="*/ 1012 h 1017"/>
              <a:gd name="T68" fmla="*/ 405 w 1017"/>
              <a:gd name="T69" fmla="*/ 1006 h 1017"/>
              <a:gd name="T70" fmla="*/ 524 w 1017"/>
              <a:gd name="T71" fmla="*/ 821 h 1017"/>
              <a:gd name="T72" fmla="*/ 876 w 1017"/>
              <a:gd name="T73" fmla="*/ 1013 h 1017"/>
              <a:gd name="T74" fmla="*/ 891 w 1017"/>
              <a:gd name="T75" fmla="*/ 1017 h 1017"/>
              <a:gd name="T76" fmla="*/ 906 w 1017"/>
              <a:gd name="T77" fmla="*/ 1013 h 1017"/>
              <a:gd name="T78" fmla="*/ 921 w 1017"/>
              <a:gd name="T79" fmla="*/ 996 h 1017"/>
              <a:gd name="T80" fmla="*/ 1017 w 1017"/>
              <a:gd name="T81" fmla="*/ 34 h 1017"/>
              <a:gd name="T82" fmla="*/ 367 w 1017"/>
              <a:gd name="T83" fmla="*/ 667 h 1017"/>
              <a:gd name="T84" fmla="*/ 367 w 1017"/>
              <a:gd name="T85" fmla="*/ 667 h 1017"/>
              <a:gd name="T86" fmla="*/ 760 w 1017"/>
              <a:gd name="T87" fmla="*/ 328 h 1017"/>
              <a:gd name="T88" fmla="*/ 557 w 1017"/>
              <a:gd name="T89" fmla="*/ 76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7" h="1017">
                <a:moveTo>
                  <a:pt x="1017" y="31"/>
                </a:moveTo>
                <a:lnTo>
                  <a:pt x="1017" y="31"/>
                </a:lnTo>
                <a:lnTo>
                  <a:pt x="1017" y="28"/>
                </a:lnTo>
                <a:lnTo>
                  <a:pt x="1017" y="28"/>
                </a:lnTo>
                <a:lnTo>
                  <a:pt x="1017" y="25"/>
                </a:lnTo>
                <a:lnTo>
                  <a:pt x="1017" y="25"/>
                </a:lnTo>
                <a:lnTo>
                  <a:pt x="1016" y="23"/>
                </a:lnTo>
                <a:lnTo>
                  <a:pt x="1016" y="23"/>
                </a:lnTo>
                <a:lnTo>
                  <a:pt x="1015" y="19"/>
                </a:lnTo>
                <a:lnTo>
                  <a:pt x="1015" y="19"/>
                </a:lnTo>
                <a:lnTo>
                  <a:pt x="1014" y="17"/>
                </a:lnTo>
                <a:lnTo>
                  <a:pt x="1014" y="17"/>
                </a:lnTo>
                <a:lnTo>
                  <a:pt x="1013" y="15"/>
                </a:lnTo>
                <a:lnTo>
                  <a:pt x="1013" y="15"/>
                </a:lnTo>
                <a:lnTo>
                  <a:pt x="1011" y="12"/>
                </a:lnTo>
                <a:lnTo>
                  <a:pt x="1011" y="12"/>
                </a:lnTo>
                <a:lnTo>
                  <a:pt x="1008" y="9"/>
                </a:lnTo>
                <a:lnTo>
                  <a:pt x="1008" y="9"/>
                </a:lnTo>
                <a:lnTo>
                  <a:pt x="1006" y="7"/>
                </a:lnTo>
                <a:lnTo>
                  <a:pt x="1006" y="7"/>
                </a:lnTo>
                <a:lnTo>
                  <a:pt x="1005" y="6"/>
                </a:lnTo>
                <a:lnTo>
                  <a:pt x="1005" y="6"/>
                </a:lnTo>
                <a:lnTo>
                  <a:pt x="1003" y="5"/>
                </a:lnTo>
                <a:lnTo>
                  <a:pt x="1003" y="5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998" y="2"/>
                </a:lnTo>
                <a:lnTo>
                  <a:pt x="998" y="2"/>
                </a:lnTo>
                <a:lnTo>
                  <a:pt x="995" y="1"/>
                </a:lnTo>
                <a:lnTo>
                  <a:pt x="995" y="1"/>
                </a:lnTo>
                <a:lnTo>
                  <a:pt x="991" y="0"/>
                </a:lnTo>
                <a:lnTo>
                  <a:pt x="991" y="0"/>
                </a:lnTo>
                <a:lnTo>
                  <a:pt x="988" y="0"/>
                </a:lnTo>
                <a:lnTo>
                  <a:pt x="988" y="0"/>
                </a:lnTo>
                <a:lnTo>
                  <a:pt x="984" y="0"/>
                </a:lnTo>
                <a:lnTo>
                  <a:pt x="984" y="0"/>
                </a:lnTo>
                <a:lnTo>
                  <a:pt x="983" y="0"/>
                </a:lnTo>
                <a:lnTo>
                  <a:pt x="983" y="0"/>
                </a:lnTo>
                <a:lnTo>
                  <a:pt x="981" y="0"/>
                </a:lnTo>
                <a:lnTo>
                  <a:pt x="981" y="0"/>
                </a:lnTo>
                <a:lnTo>
                  <a:pt x="977" y="1"/>
                </a:lnTo>
                <a:lnTo>
                  <a:pt x="977" y="1"/>
                </a:lnTo>
                <a:lnTo>
                  <a:pt x="973" y="2"/>
                </a:lnTo>
                <a:lnTo>
                  <a:pt x="973" y="2"/>
                </a:lnTo>
                <a:lnTo>
                  <a:pt x="971" y="3"/>
                </a:lnTo>
                <a:lnTo>
                  <a:pt x="971" y="3"/>
                </a:lnTo>
                <a:lnTo>
                  <a:pt x="968" y="5"/>
                </a:lnTo>
                <a:lnTo>
                  <a:pt x="968" y="5"/>
                </a:lnTo>
                <a:lnTo>
                  <a:pt x="968" y="5"/>
                </a:lnTo>
                <a:lnTo>
                  <a:pt x="968" y="5"/>
                </a:lnTo>
                <a:lnTo>
                  <a:pt x="14" y="673"/>
                </a:lnTo>
                <a:lnTo>
                  <a:pt x="14" y="673"/>
                </a:lnTo>
                <a:lnTo>
                  <a:pt x="10" y="676"/>
                </a:lnTo>
                <a:lnTo>
                  <a:pt x="6" y="680"/>
                </a:lnTo>
                <a:lnTo>
                  <a:pt x="3" y="684"/>
                </a:lnTo>
                <a:lnTo>
                  <a:pt x="1" y="689"/>
                </a:lnTo>
                <a:lnTo>
                  <a:pt x="0" y="693"/>
                </a:lnTo>
                <a:lnTo>
                  <a:pt x="0" y="698"/>
                </a:lnTo>
                <a:lnTo>
                  <a:pt x="0" y="704"/>
                </a:lnTo>
                <a:lnTo>
                  <a:pt x="1" y="708"/>
                </a:lnTo>
                <a:lnTo>
                  <a:pt x="1" y="708"/>
                </a:lnTo>
                <a:lnTo>
                  <a:pt x="3" y="713"/>
                </a:lnTo>
                <a:lnTo>
                  <a:pt x="6" y="718"/>
                </a:lnTo>
                <a:lnTo>
                  <a:pt x="10" y="721"/>
                </a:lnTo>
                <a:lnTo>
                  <a:pt x="13" y="724"/>
                </a:lnTo>
                <a:lnTo>
                  <a:pt x="17" y="727"/>
                </a:lnTo>
                <a:lnTo>
                  <a:pt x="21" y="730"/>
                </a:lnTo>
                <a:lnTo>
                  <a:pt x="27" y="731"/>
                </a:lnTo>
                <a:lnTo>
                  <a:pt x="32" y="731"/>
                </a:lnTo>
                <a:lnTo>
                  <a:pt x="350" y="731"/>
                </a:lnTo>
                <a:lnTo>
                  <a:pt x="350" y="985"/>
                </a:lnTo>
                <a:lnTo>
                  <a:pt x="350" y="985"/>
                </a:lnTo>
                <a:lnTo>
                  <a:pt x="351" y="988"/>
                </a:lnTo>
                <a:lnTo>
                  <a:pt x="351" y="988"/>
                </a:lnTo>
                <a:lnTo>
                  <a:pt x="352" y="995"/>
                </a:lnTo>
                <a:lnTo>
                  <a:pt x="352" y="995"/>
                </a:lnTo>
                <a:lnTo>
                  <a:pt x="354" y="1000"/>
                </a:lnTo>
                <a:lnTo>
                  <a:pt x="354" y="1000"/>
                </a:lnTo>
                <a:lnTo>
                  <a:pt x="357" y="1005"/>
                </a:lnTo>
                <a:lnTo>
                  <a:pt x="357" y="1005"/>
                </a:lnTo>
                <a:lnTo>
                  <a:pt x="362" y="1010"/>
                </a:lnTo>
                <a:lnTo>
                  <a:pt x="362" y="1010"/>
                </a:lnTo>
                <a:lnTo>
                  <a:pt x="365" y="1012"/>
                </a:lnTo>
                <a:lnTo>
                  <a:pt x="365" y="1012"/>
                </a:lnTo>
                <a:lnTo>
                  <a:pt x="368" y="1014"/>
                </a:lnTo>
                <a:lnTo>
                  <a:pt x="368" y="1014"/>
                </a:lnTo>
                <a:lnTo>
                  <a:pt x="370" y="1015"/>
                </a:lnTo>
                <a:lnTo>
                  <a:pt x="370" y="1015"/>
                </a:lnTo>
                <a:lnTo>
                  <a:pt x="376" y="1016"/>
                </a:lnTo>
                <a:lnTo>
                  <a:pt x="382" y="1017"/>
                </a:lnTo>
                <a:lnTo>
                  <a:pt x="382" y="1017"/>
                </a:lnTo>
                <a:lnTo>
                  <a:pt x="382" y="1017"/>
                </a:lnTo>
                <a:lnTo>
                  <a:pt x="387" y="1016"/>
                </a:lnTo>
                <a:lnTo>
                  <a:pt x="393" y="1015"/>
                </a:lnTo>
                <a:lnTo>
                  <a:pt x="393" y="1015"/>
                </a:lnTo>
                <a:lnTo>
                  <a:pt x="395" y="1014"/>
                </a:lnTo>
                <a:lnTo>
                  <a:pt x="395" y="1014"/>
                </a:lnTo>
                <a:lnTo>
                  <a:pt x="399" y="1012"/>
                </a:lnTo>
                <a:lnTo>
                  <a:pt x="403" y="1007"/>
                </a:lnTo>
                <a:lnTo>
                  <a:pt x="403" y="1007"/>
                </a:lnTo>
                <a:lnTo>
                  <a:pt x="405" y="1006"/>
                </a:lnTo>
                <a:lnTo>
                  <a:pt x="405" y="1006"/>
                </a:lnTo>
                <a:lnTo>
                  <a:pt x="409" y="1002"/>
                </a:lnTo>
                <a:lnTo>
                  <a:pt x="524" y="821"/>
                </a:lnTo>
                <a:lnTo>
                  <a:pt x="524" y="821"/>
                </a:lnTo>
                <a:lnTo>
                  <a:pt x="526" y="822"/>
                </a:lnTo>
                <a:lnTo>
                  <a:pt x="876" y="1013"/>
                </a:lnTo>
                <a:lnTo>
                  <a:pt x="876" y="1013"/>
                </a:lnTo>
                <a:lnTo>
                  <a:pt x="883" y="1016"/>
                </a:lnTo>
                <a:lnTo>
                  <a:pt x="891" y="1017"/>
                </a:lnTo>
                <a:lnTo>
                  <a:pt x="898" y="1016"/>
                </a:lnTo>
                <a:lnTo>
                  <a:pt x="906" y="1013"/>
                </a:lnTo>
                <a:lnTo>
                  <a:pt x="906" y="1013"/>
                </a:lnTo>
                <a:lnTo>
                  <a:pt x="912" y="1009"/>
                </a:lnTo>
                <a:lnTo>
                  <a:pt x="917" y="1003"/>
                </a:lnTo>
                <a:lnTo>
                  <a:pt x="921" y="996"/>
                </a:lnTo>
                <a:lnTo>
                  <a:pt x="922" y="988"/>
                </a:lnTo>
                <a:lnTo>
                  <a:pt x="1017" y="34"/>
                </a:lnTo>
                <a:lnTo>
                  <a:pt x="1017" y="34"/>
                </a:lnTo>
                <a:lnTo>
                  <a:pt x="1017" y="31"/>
                </a:lnTo>
                <a:lnTo>
                  <a:pt x="1017" y="31"/>
                </a:lnTo>
                <a:close/>
                <a:moveTo>
                  <a:pt x="367" y="667"/>
                </a:moveTo>
                <a:lnTo>
                  <a:pt x="133" y="667"/>
                </a:lnTo>
                <a:lnTo>
                  <a:pt x="773" y="219"/>
                </a:lnTo>
                <a:lnTo>
                  <a:pt x="367" y="667"/>
                </a:lnTo>
                <a:close/>
                <a:moveTo>
                  <a:pt x="413" y="875"/>
                </a:moveTo>
                <a:lnTo>
                  <a:pt x="413" y="711"/>
                </a:lnTo>
                <a:lnTo>
                  <a:pt x="760" y="328"/>
                </a:lnTo>
                <a:lnTo>
                  <a:pt x="413" y="875"/>
                </a:lnTo>
                <a:close/>
                <a:moveTo>
                  <a:pt x="864" y="934"/>
                </a:moveTo>
                <a:lnTo>
                  <a:pt x="557" y="767"/>
                </a:lnTo>
                <a:lnTo>
                  <a:pt x="941" y="162"/>
                </a:lnTo>
                <a:lnTo>
                  <a:pt x="864" y="934"/>
                </a:lnTo>
                <a:close/>
              </a:path>
            </a:pathLst>
          </a:custGeom>
          <a:solidFill>
            <a:srgbClr val="ECCEC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44546A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xmlns="" id="{0269C4DF-905B-4E62-811F-E90427F571E6}"/>
              </a:ext>
            </a:extLst>
          </p:cNvPr>
          <p:cNvSpPr>
            <a:spLocks noEditPoints="1"/>
          </p:cNvSpPr>
          <p:nvPr/>
        </p:nvSpPr>
        <p:spPr bwMode="auto">
          <a:xfrm>
            <a:off x="9824404" y="889940"/>
            <a:ext cx="623888" cy="623888"/>
          </a:xfrm>
          <a:custGeom>
            <a:avLst/>
            <a:gdLst>
              <a:gd name="T0" fmla="*/ 410 w 1017"/>
              <a:gd name="T1" fmla="*/ 428 h 1018"/>
              <a:gd name="T2" fmla="*/ 220 w 1017"/>
              <a:gd name="T3" fmla="*/ 735 h 1018"/>
              <a:gd name="T4" fmla="*/ 283 w 1017"/>
              <a:gd name="T5" fmla="*/ 797 h 1018"/>
              <a:gd name="T6" fmla="*/ 581 w 1017"/>
              <a:gd name="T7" fmla="*/ 613 h 1018"/>
              <a:gd name="T8" fmla="*/ 781 w 1017"/>
              <a:gd name="T9" fmla="*/ 326 h 1018"/>
              <a:gd name="T10" fmla="*/ 778 w 1017"/>
              <a:gd name="T11" fmla="*/ 239 h 1018"/>
              <a:gd name="T12" fmla="*/ 691 w 1017"/>
              <a:gd name="T13" fmla="*/ 236 h 1018"/>
              <a:gd name="T14" fmla="*/ 405 w 1017"/>
              <a:gd name="T15" fmla="*/ 584 h 1018"/>
              <a:gd name="T16" fmla="*/ 567 w 1017"/>
              <a:gd name="T17" fmla="*/ 531 h 1018"/>
              <a:gd name="T18" fmla="*/ 473 w 1017"/>
              <a:gd name="T19" fmla="*/ 562 h 1018"/>
              <a:gd name="T20" fmla="*/ 448 w 1017"/>
              <a:gd name="T21" fmla="*/ 487 h 1018"/>
              <a:gd name="T22" fmla="*/ 539 w 1017"/>
              <a:gd name="T23" fmla="*/ 453 h 1018"/>
              <a:gd name="T24" fmla="*/ 571 w 1017"/>
              <a:gd name="T25" fmla="*/ 520 h 1018"/>
              <a:gd name="T26" fmla="*/ 382 w 1017"/>
              <a:gd name="T27" fmla="*/ 16 h 1018"/>
              <a:gd name="T28" fmla="*/ 184 w 1017"/>
              <a:gd name="T29" fmla="*/ 116 h 1018"/>
              <a:gd name="T30" fmla="*/ 49 w 1017"/>
              <a:gd name="T31" fmla="*/ 289 h 1018"/>
              <a:gd name="T32" fmla="*/ 0 w 1017"/>
              <a:gd name="T33" fmla="*/ 509 h 1018"/>
              <a:gd name="T34" fmla="*/ 40 w 1017"/>
              <a:gd name="T35" fmla="*/ 707 h 1018"/>
              <a:gd name="T36" fmla="*/ 166 w 1017"/>
              <a:gd name="T37" fmla="*/ 885 h 1018"/>
              <a:gd name="T38" fmla="*/ 357 w 1017"/>
              <a:gd name="T39" fmla="*/ 995 h 1018"/>
              <a:gd name="T40" fmla="*/ 560 w 1017"/>
              <a:gd name="T41" fmla="*/ 1015 h 1018"/>
              <a:gd name="T42" fmla="*/ 772 w 1017"/>
              <a:gd name="T43" fmla="*/ 944 h 1018"/>
              <a:gd name="T44" fmla="*/ 930 w 1017"/>
              <a:gd name="T45" fmla="*/ 793 h 1018"/>
              <a:gd name="T46" fmla="*/ 1012 w 1017"/>
              <a:gd name="T47" fmla="*/ 586 h 1018"/>
              <a:gd name="T48" fmla="*/ 1001 w 1017"/>
              <a:gd name="T49" fmla="*/ 382 h 1018"/>
              <a:gd name="T50" fmla="*/ 901 w 1017"/>
              <a:gd name="T51" fmla="*/ 186 h 1018"/>
              <a:gd name="T52" fmla="*/ 728 w 1017"/>
              <a:gd name="T53" fmla="*/ 50 h 1018"/>
              <a:gd name="T54" fmla="*/ 508 w 1017"/>
              <a:gd name="T55" fmla="*/ 0 h 1018"/>
              <a:gd name="T56" fmla="*/ 376 w 1017"/>
              <a:gd name="T57" fmla="*/ 935 h 1018"/>
              <a:gd name="T58" fmla="*/ 209 w 1017"/>
              <a:gd name="T59" fmla="*/ 838 h 1018"/>
              <a:gd name="T60" fmla="*/ 99 w 1017"/>
              <a:gd name="T61" fmla="*/ 682 h 1018"/>
              <a:gd name="T62" fmla="*/ 63 w 1017"/>
              <a:gd name="T63" fmla="*/ 509 h 1018"/>
              <a:gd name="T64" fmla="*/ 107 w 1017"/>
              <a:gd name="T65" fmla="*/ 315 h 1018"/>
              <a:gd name="T66" fmla="*/ 225 w 1017"/>
              <a:gd name="T67" fmla="*/ 165 h 1018"/>
              <a:gd name="T68" fmla="*/ 397 w 1017"/>
              <a:gd name="T69" fmla="*/ 77 h 1018"/>
              <a:gd name="T70" fmla="*/ 576 w 1017"/>
              <a:gd name="T71" fmla="*/ 69 h 1018"/>
              <a:gd name="T72" fmla="*/ 757 w 1017"/>
              <a:gd name="T73" fmla="*/ 139 h 1018"/>
              <a:gd name="T74" fmla="*/ 889 w 1017"/>
              <a:gd name="T75" fmla="*/ 278 h 1018"/>
              <a:gd name="T76" fmla="*/ 952 w 1017"/>
              <a:gd name="T77" fmla="*/ 463 h 1018"/>
              <a:gd name="T78" fmla="*/ 933 w 1017"/>
              <a:gd name="T79" fmla="*/ 642 h 1018"/>
              <a:gd name="T80" fmla="*/ 838 w 1017"/>
              <a:gd name="T81" fmla="*/ 808 h 1018"/>
              <a:gd name="T82" fmla="*/ 681 w 1017"/>
              <a:gd name="T83" fmla="*/ 919 h 1018"/>
              <a:gd name="T84" fmla="*/ 508 w 1017"/>
              <a:gd name="T85" fmla="*/ 954 h 1018"/>
              <a:gd name="T86" fmla="*/ 540 w 1017"/>
              <a:gd name="T87" fmla="*/ 165 h 1018"/>
              <a:gd name="T88" fmla="*/ 515 w 1017"/>
              <a:gd name="T89" fmla="*/ 128 h 1018"/>
              <a:gd name="T90" fmla="*/ 477 w 1017"/>
              <a:gd name="T91" fmla="*/ 152 h 1018"/>
              <a:gd name="T92" fmla="*/ 502 w 1017"/>
              <a:gd name="T93" fmla="*/ 190 h 1018"/>
              <a:gd name="T94" fmla="*/ 482 w 1017"/>
              <a:gd name="T95" fmla="*/ 841 h 1018"/>
              <a:gd name="T96" fmla="*/ 490 w 1017"/>
              <a:gd name="T97" fmla="*/ 885 h 1018"/>
              <a:gd name="T98" fmla="*/ 534 w 1017"/>
              <a:gd name="T99" fmla="*/ 877 h 1018"/>
              <a:gd name="T100" fmla="*/ 526 w 1017"/>
              <a:gd name="T101" fmla="*/ 833 h 1018"/>
              <a:gd name="T102" fmla="*/ 840 w 1017"/>
              <a:gd name="T103" fmla="*/ 483 h 1018"/>
              <a:gd name="T104" fmla="*/ 831 w 1017"/>
              <a:gd name="T105" fmla="*/ 527 h 1018"/>
              <a:gd name="T106" fmla="*/ 876 w 1017"/>
              <a:gd name="T107" fmla="*/ 535 h 1018"/>
              <a:gd name="T108" fmla="*/ 885 w 1017"/>
              <a:gd name="T109" fmla="*/ 491 h 1018"/>
              <a:gd name="T110" fmla="*/ 152 w 1017"/>
              <a:gd name="T111" fmla="*/ 477 h 1018"/>
              <a:gd name="T112" fmla="*/ 128 w 1017"/>
              <a:gd name="T113" fmla="*/ 515 h 1018"/>
              <a:gd name="T114" fmla="*/ 165 w 1017"/>
              <a:gd name="T115" fmla="*/ 540 h 1018"/>
              <a:gd name="T116" fmla="*/ 190 w 1017"/>
              <a:gd name="T117" fmla="*/ 502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7" h="1018">
                <a:moveTo>
                  <a:pt x="691" y="236"/>
                </a:moveTo>
                <a:lnTo>
                  <a:pt x="455" y="394"/>
                </a:lnTo>
                <a:lnTo>
                  <a:pt x="455" y="394"/>
                </a:lnTo>
                <a:lnTo>
                  <a:pt x="445" y="399"/>
                </a:lnTo>
                <a:lnTo>
                  <a:pt x="436" y="404"/>
                </a:lnTo>
                <a:lnTo>
                  <a:pt x="427" y="411"/>
                </a:lnTo>
                <a:lnTo>
                  <a:pt x="418" y="418"/>
                </a:lnTo>
                <a:lnTo>
                  <a:pt x="418" y="418"/>
                </a:lnTo>
                <a:lnTo>
                  <a:pt x="410" y="428"/>
                </a:lnTo>
                <a:lnTo>
                  <a:pt x="402" y="439"/>
                </a:lnTo>
                <a:lnTo>
                  <a:pt x="396" y="450"/>
                </a:lnTo>
                <a:lnTo>
                  <a:pt x="390" y="460"/>
                </a:lnTo>
                <a:lnTo>
                  <a:pt x="236" y="691"/>
                </a:lnTo>
                <a:lnTo>
                  <a:pt x="236" y="691"/>
                </a:lnTo>
                <a:lnTo>
                  <a:pt x="228" y="702"/>
                </a:lnTo>
                <a:lnTo>
                  <a:pt x="224" y="712"/>
                </a:lnTo>
                <a:lnTo>
                  <a:pt x="221" y="723"/>
                </a:lnTo>
                <a:lnTo>
                  <a:pt x="220" y="735"/>
                </a:lnTo>
                <a:lnTo>
                  <a:pt x="221" y="747"/>
                </a:lnTo>
                <a:lnTo>
                  <a:pt x="225" y="759"/>
                </a:lnTo>
                <a:lnTo>
                  <a:pt x="231" y="769"/>
                </a:lnTo>
                <a:lnTo>
                  <a:pt x="238" y="779"/>
                </a:lnTo>
                <a:lnTo>
                  <a:pt x="238" y="779"/>
                </a:lnTo>
                <a:lnTo>
                  <a:pt x="248" y="786"/>
                </a:lnTo>
                <a:lnTo>
                  <a:pt x="260" y="793"/>
                </a:lnTo>
                <a:lnTo>
                  <a:pt x="271" y="796"/>
                </a:lnTo>
                <a:lnTo>
                  <a:pt x="283" y="797"/>
                </a:lnTo>
                <a:lnTo>
                  <a:pt x="283" y="797"/>
                </a:lnTo>
                <a:lnTo>
                  <a:pt x="295" y="796"/>
                </a:lnTo>
                <a:lnTo>
                  <a:pt x="306" y="793"/>
                </a:lnTo>
                <a:lnTo>
                  <a:pt x="316" y="789"/>
                </a:lnTo>
                <a:lnTo>
                  <a:pt x="326" y="781"/>
                </a:lnTo>
                <a:lnTo>
                  <a:pt x="561" y="624"/>
                </a:lnTo>
                <a:lnTo>
                  <a:pt x="561" y="624"/>
                </a:lnTo>
                <a:lnTo>
                  <a:pt x="572" y="619"/>
                </a:lnTo>
                <a:lnTo>
                  <a:pt x="581" y="613"/>
                </a:lnTo>
                <a:lnTo>
                  <a:pt x="590" y="606"/>
                </a:lnTo>
                <a:lnTo>
                  <a:pt x="599" y="599"/>
                </a:lnTo>
                <a:lnTo>
                  <a:pt x="599" y="599"/>
                </a:lnTo>
                <a:lnTo>
                  <a:pt x="607" y="589"/>
                </a:lnTo>
                <a:lnTo>
                  <a:pt x="615" y="579"/>
                </a:lnTo>
                <a:lnTo>
                  <a:pt x="621" y="569"/>
                </a:lnTo>
                <a:lnTo>
                  <a:pt x="626" y="558"/>
                </a:lnTo>
                <a:lnTo>
                  <a:pt x="781" y="326"/>
                </a:lnTo>
                <a:lnTo>
                  <a:pt x="781" y="326"/>
                </a:lnTo>
                <a:lnTo>
                  <a:pt x="789" y="317"/>
                </a:lnTo>
                <a:lnTo>
                  <a:pt x="793" y="306"/>
                </a:lnTo>
                <a:lnTo>
                  <a:pt x="796" y="294"/>
                </a:lnTo>
                <a:lnTo>
                  <a:pt x="797" y="282"/>
                </a:lnTo>
                <a:lnTo>
                  <a:pt x="795" y="270"/>
                </a:lnTo>
                <a:lnTo>
                  <a:pt x="792" y="260"/>
                </a:lnTo>
                <a:lnTo>
                  <a:pt x="786" y="249"/>
                </a:lnTo>
                <a:lnTo>
                  <a:pt x="778" y="239"/>
                </a:lnTo>
                <a:lnTo>
                  <a:pt x="778" y="239"/>
                </a:lnTo>
                <a:lnTo>
                  <a:pt x="769" y="232"/>
                </a:lnTo>
                <a:lnTo>
                  <a:pt x="758" y="225"/>
                </a:lnTo>
                <a:lnTo>
                  <a:pt x="747" y="222"/>
                </a:lnTo>
                <a:lnTo>
                  <a:pt x="735" y="221"/>
                </a:lnTo>
                <a:lnTo>
                  <a:pt x="723" y="222"/>
                </a:lnTo>
                <a:lnTo>
                  <a:pt x="711" y="224"/>
                </a:lnTo>
                <a:lnTo>
                  <a:pt x="701" y="230"/>
                </a:lnTo>
                <a:lnTo>
                  <a:pt x="691" y="236"/>
                </a:lnTo>
                <a:lnTo>
                  <a:pt x="691" y="236"/>
                </a:lnTo>
                <a:close/>
                <a:moveTo>
                  <a:pt x="289" y="730"/>
                </a:moveTo>
                <a:lnTo>
                  <a:pt x="283" y="734"/>
                </a:lnTo>
                <a:lnTo>
                  <a:pt x="283" y="734"/>
                </a:lnTo>
                <a:lnTo>
                  <a:pt x="283" y="765"/>
                </a:lnTo>
                <a:lnTo>
                  <a:pt x="283" y="734"/>
                </a:lnTo>
                <a:lnTo>
                  <a:pt x="396" y="566"/>
                </a:lnTo>
                <a:lnTo>
                  <a:pt x="396" y="566"/>
                </a:lnTo>
                <a:lnTo>
                  <a:pt x="400" y="575"/>
                </a:lnTo>
                <a:lnTo>
                  <a:pt x="405" y="584"/>
                </a:lnTo>
                <a:lnTo>
                  <a:pt x="412" y="591"/>
                </a:lnTo>
                <a:lnTo>
                  <a:pt x="418" y="599"/>
                </a:lnTo>
                <a:lnTo>
                  <a:pt x="418" y="599"/>
                </a:lnTo>
                <a:lnTo>
                  <a:pt x="426" y="605"/>
                </a:lnTo>
                <a:lnTo>
                  <a:pt x="433" y="612"/>
                </a:lnTo>
                <a:lnTo>
                  <a:pt x="442" y="617"/>
                </a:lnTo>
                <a:lnTo>
                  <a:pt x="451" y="621"/>
                </a:lnTo>
                <a:lnTo>
                  <a:pt x="289" y="730"/>
                </a:lnTo>
                <a:close/>
                <a:moveTo>
                  <a:pt x="567" y="531"/>
                </a:moveTo>
                <a:lnTo>
                  <a:pt x="552" y="554"/>
                </a:lnTo>
                <a:lnTo>
                  <a:pt x="530" y="569"/>
                </a:lnTo>
                <a:lnTo>
                  <a:pt x="530" y="569"/>
                </a:lnTo>
                <a:lnTo>
                  <a:pt x="519" y="572"/>
                </a:lnTo>
                <a:lnTo>
                  <a:pt x="508" y="573"/>
                </a:lnTo>
                <a:lnTo>
                  <a:pt x="508" y="573"/>
                </a:lnTo>
                <a:lnTo>
                  <a:pt x="496" y="571"/>
                </a:lnTo>
                <a:lnTo>
                  <a:pt x="484" y="568"/>
                </a:lnTo>
                <a:lnTo>
                  <a:pt x="473" y="562"/>
                </a:lnTo>
                <a:lnTo>
                  <a:pt x="463" y="554"/>
                </a:lnTo>
                <a:lnTo>
                  <a:pt x="463" y="554"/>
                </a:lnTo>
                <a:lnTo>
                  <a:pt x="456" y="544"/>
                </a:lnTo>
                <a:lnTo>
                  <a:pt x="449" y="533"/>
                </a:lnTo>
                <a:lnTo>
                  <a:pt x="446" y="521"/>
                </a:lnTo>
                <a:lnTo>
                  <a:pt x="445" y="509"/>
                </a:lnTo>
                <a:lnTo>
                  <a:pt x="445" y="509"/>
                </a:lnTo>
                <a:lnTo>
                  <a:pt x="446" y="498"/>
                </a:lnTo>
                <a:lnTo>
                  <a:pt x="448" y="487"/>
                </a:lnTo>
                <a:lnTo>
                  <a:pt x="463" y="465"/>
                </a:lnTo>
                <a:lnTo>
                  <a:pt x="486" y="450"/>
                </a:lnTo>
                <a:lnTo>
                  <a:pt x="486" y="450"/>
                </a:lnTo>
                <a:lnTo>
                  <a:pt x="495" y="447"/>
                </a:lnTo>
                <a:lnTo>
                  <a:pt x="503" y="446"/>
                </a:lnTo>
                <a:lnTo>
                  <a:pt x="513" y="446"/>
                </a:lnTo>
                <a:lnTo>
                  <a:pt x="521" y="447"/>
                </a:lnTo>
                <a:lnTo>
                  <a:pt x="530" y="450"/>
                </a:lnTo>
                <a:lnTo>
                  <a:pt x="539" y="453"/>
                </a:lnTo>
                <a:lnTo>
                  <a:pt x="546" y="458"/>
                </a:lnTo>
                <a:lnTo>
                  <a:pt x="554" y="463"/>
                </a:lnTo>
                <a:lnTo>
                  <a:pt x="554" y="463"/>
                </a:lnTo>
                <a:lnTo>
                  <a:pt x="561" y="473"/>
                </a:lnTo>
                <a:lnTo>
                  <a:pt x="567" y="485"/>
                </a:lnTo>
                <a:lnTo>
                  <a:pt x="571" y="497"/>
                </a:lnTo>
                <a:lnTo>
                  <a:pt x="572" y="509"/>
                </a:lnTo>
                <a:lnTo>
                  <a:pt x="572" y="509"/>
                </a:lnTo>
                <a:lnTo>
                  <a:pt x="571" y="520"/>
                </a:lnTo>
                <a:lnTo>
                  <a:pt x="567" y="531"/>
                </a:lnTo>
                <a:lnTo>
                  <a:pt x="567" y="531"/>
                </a:lnTo>
                <a:close/>
                <a:moveTo>
                  <a:pt x="508" y="0"/>
                </a:moveTo>
                <a:lnTo>
                  <a:pt x="508" y="0"/>
                </a:lnTo>
                <a:lnTo>
                  <a:pt x="483" y="1"/>
                </a:lnTo>
                <a:lnTo>
                  <a:pt x="456" y="2"/>
                </a:lnTo>
                <a:lnTo>
                  <a:pt x="431" y="5"/>
                </a:lnTo>
                <a:lnTo>
                  <a:pt x="405" y="11"/>
                </a:lnTo>
                <a:lnTo>
                  <a:pt x="382" y="16"/>
                </a:lnTo>
                <a:lnTo>
                  <a:pt x="357" y="23"/>
                </a:lnTo>
                <a:lnTo>
                  <a:pt x="334" y="31"/>
                </a:lnTo>
                <a:lnTo>
                  <a:pt x="310" y="40"/>
                </a:lnTo>
                <a:lnTo>
                  <a:pt x="287" y="50"/>
                </a:lnTo>
                <a:lnTo>
                  <a:pt x="266" y="61"/>
                </a:lnTo>
                <a:lnTo>
                  <a:pt x="245" y="74"/>
                </a:lnTo>
                <a:lnTo>
                  <a:pt x="224" y="87"/>
                </a:lnTo>
                <a:lnTo>
                  <a:pt x="204" y="101"/>
                </a:lnTo>
                <a:lnTo>
                  <a:pt x="184" y="116"/>
                </a:lnTo>
                <a:lnTo>
                  <a:pt x="166" y="132"/>
                </a:lnTo>
                <a:lnTo>
                  <a:pt x="149" y="149"/>
                </a:lnTo>
                <a:lnTo>
                  <a:pt x="132" y="167"/>
                </a:lnTo>
                <a:lnTo>
                  <a:pt x="116" y="186"/>
                </a:lnTo>
                <a:lnTo>
                  <a:pt x="101" y="205"/>
                </a:lnTo>
                <a:lnTo>
                  <a:pt x="87" y="224"/>
                </a:lnTo>
                <a:lnTo>
                  <a:pt x="73" y="245"/>
                </a:lnTo>
                <a:lnTo>
                  <a:pt x="61" y="266"/>
                </a:lnTo>
                <a:lnTo>
                  <a:pt x="49" y="289"/>
                </a:lnTo>
                <a:lnTo>
                  <a:pt x="40" y="311"/>
                </a:lnTo>
                <a:lnTo>
                  <a:pt x="30" y="334"/>
                </a:lnTo>
                <a:lnTo>
                  <a:pt x="22" y="357"/>
                </a:lnTo>
                <a:lnTo>
                  <a:pt x="16" y="382"/>
                </a:lnTo>
                <a:lnTo>
                  <a:pt x="10" y="407"/>
                </a:lnTo>
                <a:lnTo>
                  <a:pt x="5" y="431"/>
                </a:lnTo>
                <a:lnTo>
                  <a:pt x="2" y="457"/>
                </a:lnTo>
                <a:lnTo>
                  <a:pt x="0" y="483"/>
                </a:lnTo>
                <a:lnTo>
                  <a:pt x="0" y="509"/>
                </a:lnTo>
                <a:lnTo>
                  <a:pt x="0" y="509"/>
                </a:lnTo>
                <a:lnTo>
                  <a:pt x="0" y="535"/>
                </a:lnTo>
                <a:lnTo>
                  <a:pt x="2" y="561"/>
                </a:lnTo>
                <a:lnTo>
                  <a:pt x="5" y="586"/>
                </a:lnTo>
                <a:lnTo>
                  <a:pt x="10" y="612"/>
                </a:lnTo>
                <a:lnTo>
                  <a:pt x="16" y="636"/>
                </a:lnTo>
                <a:lnTo>
                  <a:pt x="22" y="660"/>
                </a:lnTo>
                <a:lnTo>
                  <a:pt x="30" y="683"/>
                </a:lnTo>
                <a:lnTo>
                  <a:pt x="40" y="707"/>
                </a:lnTo>
                <a:lnTo>
                  <a:pt x="49" y="730"/>
                </a:lnTo>
                <a:lnTo>
                  <a:pt x="61" y="751"/>
                </a:lnTo>
                <a:lnTo>
                  <a:pt x="73" y="772"/>
                </a:lnTo>
                <a:lnTo>
                  <a:pt x="87" y="793"/>
                </a:lnTo>
                <a:lnTo>
                  <a:pt x="101" y="813"/>
                </a:lnTo>
                <a:lnTo>
                  <a:pt x="116" y="833"/>
                </a:lnTo>
                <a:lnTo>
                  <a:pt x="132" y="851"/>
                </a:lnTo>
                <a:lnTo>
                  <a:pt x="149" y="868"/>
                </a:lnTo>
                <a:lnTo>
                  <a:pt x="166" y="885"/>
                </a:lnTo>
                <a:lnTo>
                  <a:pt x="184" y="901"/>
                </a:lnTo>
                <a:lnTo>
                  <a:pt x="204" y="916"/>
                </a:lnTo>
                <a:lnTo>
                  <a:pt x="224" y="930"/>
                </a:lnTo>
                <a:lnTo>
                  <a:pt x="245" y="944"/>
                </a:lnTo>
                <a:lnTo>
                  <a:pt x="266" y="956"/>
                </a:lnTo>
                <a:lnTo>
                  <a:pt x="287" y="968"/>
                </a:lnTo>
                <a:lnTo>
                  <a:pt x="310" y="977"/>
                </a:lnTo>
                <a:lnTo>
                  <a:pt x="334" y="987"/>
                </a:lnTo>
                <a:lnTo>
                  <a:pt x="357" y="995"/>
                </a:lnTo>
                <a:lnTo>
                  <a:pt x="382" y="1002"/>
                </a:lnTo>
                <a:lnTo>
                  <a:pt x="405" y="1007"/>
                </a:lnTo>
                <a:lnTo>
                  <a:pt x="431" y="1012"/>
                </a:lnTo>
                <a:lnTo>
                  <a:pt x="456" y="1015"/>
                </a:lnTo>
                <a:lnTo>
                  <a:pt x="483" y="1017"/>
                </a:lnTo>
                <a:lnTo>
                  <a:pt x="508" y="1018"/>
                </a:lnTo>
                <a:lnTo>
                  <a:pt x="508" y="1018"/>
                </a:lnTo>
                <a:lnTo>
                  <a:pt x="534" y="1017"/>
                </a:lnTo>
                <a:lnTo>
                  <a:pt x="560" y="1015"/>
                </a:lnTo>
                <a:lnTo>
                  <a:pt x="586" y="1012"/>
                </a:lnTo>
                <a:lnTo>
                  <a:pt x="610" y="1007"/>
                </a:lnTo>
                <a:lnTo>
                  <a:pt x="635" y="1002"/>
                </a:lnTo>
                <a:lnTo>
                  <a:pt x="660" y="995"/>
                </a:lnTo>
                <a:lnTo>
                  <a:pt x="683" y="987"/>
                </a:lnTo>
                <a:lnTo>
                  <a:pt x="706" y="977"/>
                </a:lnTo>
                <a:lnTo>
                  <a:pt x="728" y="968"/>
                </a:lnTo>
                <a:lnTo>
                  <a:pt x="751" y="956"/>
                </a:lnTo>
                <a:lnTo>
                  <a:pt x="772" y="944"/>
                </a:lnTo>
                <a:lnTo>
                  <a:pt x="793" y="930"/>
                </a:lnTo>
                <a:lnTo>
                  <a:pt x="812" y="916"/>
                </a:lnTo>
                <a:lnTo>
                  <a:pt x="831" y="901"/>
                </a:lnTo>
                <a:lnTo>
                  <a:pt x="851" y="885"/>
                </a:lnTo>
                <a:lnTo>
                  <a:pt x="868" y="868"/>
                </a:lnTo>
                <a:lnTo>
                  <a:pt x="885" y="851"/>
                </a:lnTo>
                <a:lnTo>
                  <a:pt x="901" y="833"/>
                </a:lnTo>
                <a:lnTo>
                  <a:pt x="916" y="813"/>
                </a:lnTo>
                <a:lnTo>
                  <a:pt x="930" y="793"/>
                </a:lnTo>
                <a:lnTo>
                  <a:pt x="943" y="772"/>
                </a:lnTo>
                <a:lnTo>
                  <a:pt x="956" y="751"/>
                </a:lnTo>
                <a:lnTo>
                  <a:pt x="967" y="730"/>
                </a:lnTo>
                <a:lnTo>
                  <a:pt x="977" y="707"/>
                </a:lnTo>
                <a:lnTo>
                  <a:pt x="986" y="683"/>
                </a:lnTo>
                <a:lnTo>
                  <a:pt x="995" y="660"/>
                </a:lnTo>
                <a:lnTo>
                  <a:pt x="1001" y="636"/>
                </a:lnTo>
                <a:lnTo>
                  <a:pt x="1007" y="612"/>
                </a:lnTo>
                <a:lnTo>
                  <a:pt x="1012" y="586"/>
                </a:lnTo>
                <a:lnTo>
                  <a:pt x="1015" y="561"/>
                </a:lnTo>
                <a:lnTo>
                  <a:pt x="1017" y="535"/>
                </a:lnTo>
                <a:lnTo>
                  <a:pt x="1017" y="509"/>
                </a:lnTo>
                <a:lnTo>
                  <a:pt x="1017" y="509"/>
                </a:lnTo>
                <a:lnTo>
                  <a:pt x="1017" y="483"/>
                </a:lnTo>
                <a:lnTo>
                  <a:pt x="1015" y="457"/>
                </a:lnTo>
                <a:lnTo>
                  <a:pt x="1012" y="431"/>
                </a:lnTo>
                <a:lnTo>
                  <a:pt x="1007" y="407"/>
                </a:lnTo>
                <a:lnTo>
                  <a:pt x="1001" y="382"/>
                </a:lnTo>
                <a:lnTo>
                  <a:pt x="995" y="357"/>
                </a:lnTo>
                <a:lnTo>
                  <a:pt x="986" y="334"/>
                </a:lnTo>
                <a:lnTo>
                  <a:pt x="977" y="311"/>
                </a:lnTo>
                <a:lnTo>
                  <a:pt x="967" y="289"/>
                </a:lnTo>
                <a:lnTo>
                  <a:pt x="956" y="266"/>
                </a:lnTo>
                <a:lnTo>
                  <a:pt x="943" y="245"/>
                </a:lnTo>
                <a:lnTo>
                  <a:pt x="930" y="224"/>
                </a:lnTo>
                <a:lnTo>
                  <a:pt x="916" y="205"/>
                </a:lnTo>
                <a:lnTo>
                  <a:pt x="901" y="186"/>
                </a:lnTo>
                <a:lnTo>
                  <a:pt x="885" y="167"/>
                </a:lnTo>
                <a:lnTo>
                  <a:pt x="868" y="149"/>
                </a:lnTo>
                <a:lnTo>
                  <a:pt x="851" y="132"/>
                </a:lnTo>
                <a:lnTo>
                  <a:pt x="831" y="116"/>
                </a:lnTo>
                <a:lnTo>
                  <a:pt x="812" y="101"/>
                </a:lnTo>
                <a:lnTo>
                  <a:pt x="793" y="87"/>
                </a:lnTo>
                <a:lnTo>
                  <a:pt x="772" y="74"/>
                </a:lnTo>
                <a:lnTo>
                  <a:pt x="751" y="61"/>
                </a:lnTo>
                <a:lnTo>
                  <a:pt x="728" y="50"/>
                </a:lnTo>
                <a:lnTo>
                  <a:pt x="706" y="40"/>
                </a:lnTo>
                <a:lnTo>
                  <a:pt x="683" y="31"/>
                </a:lnTo>
                <a:lnTo>
                  <a:pt x="660" y="23"/>
                </a:lnTo>
                <a:lnTo>
                  <a:pt x="635" y="16"/>
                </a:lnTo>
                <a:lnTo>
                  <a:pt x="610" y="11"/>
                </a:lnTo>
                <a:lnTo>
                  <a:pt x="586" y="5"/>
                </a:lnTo>
                <a:lnTo>
                  <a:pt x="560" y="2"/>
                </a:lnTo>
                <a:lnTo>
                  <a:pt x="534" y="1"/>
                </a:lnTo>
                <a:lnTo>
                  <a:pt x="508" y="0"/>
                </a:lnTo>
                <a:lnTo>
                  <a:pt x="508" y="0"/>
                </a:lnTo>
                <a:close/>
                <a:moveTo>
                  <a:pt x="508" y="954"/>
                </a:moveTo>
                <a:lnTo>
                  <a:pt x="508" y="954"/>
                </a:lnTo>
                <a:lnTo>
                  <a:pt x="486" y="954"/>
                </a:lnTo>
                <a:lnTo>
                  <a:pt x="463" y="952"/>
                </a:lnTo>
                <a:lnTo>
                  <a:pt x="441" y="948"/>
                </a:lnTo>
                <a:lnTo>
                  <a:pt x="418" y="945"/>
                </a:lnTo>
                <a:lnTo>
                  <a:pt x="397" y="940"/>
                </a:lnTo>
                <a:lnTo>
                  <a:pt x="376" y="935"/>
                </a:lnTo>
                <a:lnTo>
                  <a:pt x="355" y="927"/>
                </a:lnTo>
                <a:lnTo>
                  <a:pt x="336" y="919"/>
                </a:lnTo>
                <a:lnTo>
                  <a:pt x="315" y="910"/>
                </a:lnTo>
                <a:lnTo>
                  <a:pt x="296" y="900"/>
                </a:lnTo>
                <a:lnTo>
                  <a:pt x="278" y="889"/>
                </a:lnTo>
                <a:lnTo>
                  <a:pt x="260" y="878"/>
                </a:lnTo>
                <a:lnTo>
                  <a:pt x="242" y="866"/>
                </a:lnTo>
                <a:lnTo>
                  <a:pt x="225" y="852"/>
                </a:lnTo>
                <a:lnTo>
                  <a:pt x="209" y="838"/>
                </a:lnTo>
                <a:lnTo>
                  <a:pt x="194" y="824"/>
                </a:lnTo>
                <a:lnTo>
                  <a:pt x="179" y="808"/>
                </a:lnTo>
                <a:lnTo>
                  <a:pt x="165" y="792"/>
                </a:lnTo>
                <a:lnTo>
                  <a:pt x="151" y="775"/>
                </a:lnTo>
                <a:lnTo>
                  <a:pt x="139" y="757"/>
                </a:lnTo>
                <a:lnTo>
                  <a:pt x="128" y="739"/>
                </a:lnTo>
                <a:lnTo>
                  <a:pt x="117" y="721"/>
                </a:lnTo>
                <a:lnTo>
                  <a:pt x="107" y="702"/>
                </a:lnTo>
                <a:lnTo>
                  <a:pt x="99" y="682"/>
                </a:lnTo>
                <a:lnTo>
                  <a:pt x="90" y="662"/>
                </a:lnTo>
                <a:lnTo>
                  <a:pt x="84" y="642"/>
                </a:lnTo>
                <a:lnTo>
                  <a:pt x="77" y="620"/>
                </a:lnTo>
                <a:lnTo>
                  <a:pt x="72" y="599"/>
                </a:lnTo>
                <a:lnTo>
                  <a:pt x="69" y="576"/>
                </a:lnTo>
                <a:lnTo>
                  <a:pt x="65" y="555"/>
                </a:lnTo>
                <a:lnTo>
                  <a:pt x="63" y="532"/>
                </a:lnTo>
                <a:lnTo>
                  <a:pt x="63" y="509"/>
                </a:lnTo>
                <a:lnTo>
                  <a:pt x="63" y="509"/>
                </a:lnTo>
                <a:lnTo>
                  <a:pt x="63" y="486"/>
                </a:lnTo>
                <a:lnTo>
                  <a:pt x="65" y="463"/>
                </a:lnTo>
                <a:lnTo>
                  <a:pt x="69" y="441"/>
                </a:lnTo>
                <a:lnTo>
                  <a:pt x="72" y="420"/>
                </a:lnTo>
                <a:lnTo>
                  <a:pt x="77" y="398"/>
                </a:lnTo>
                <a:lnTo>
                  <a:pt x="84" y="377"/>
                </a:lnTo>
                <a:lnTo>
                  <a:pt x="90" y="356"/>
                </a:lnTo>
                <a:lnTo>
                  <a:pt x="99" y="336"/>
                </a:lnTo>
                <a:lnTo>
                  <a:pt x="107" y="315"/>
                </a:lnTo>
                <a:lnTo>
                  <a:pt x="117" y="297"/>
                </a:lnTo>
                <a:lnTo>
                  <a:pt x="128" y="278"/>
                </a:lnTo>
                <a:lnTo>
                  <a:pt x="139" y="260"/>
                </a:lnTo>
                <a:lnTo>
                  <a:pt x="151" y="242"/>
                </a:lnTo>
                <a:lnTo>
                  <a:pt x="165" y="225"/>
                </a:lnTo>
                <a:lnTo>
                  <a:pt x="179" y="209"/>
                </a:lnTo>
                <a:lnTo>
                  <a:pt x="194" y="194"/>
                </a:lnTo>
                <a:lnTo>
                  <a:pt x="209" y="179"/>
                </a:lnTo>
                <a:lnTo>
                  <a:pt x="225" y="165"/>
                </a:lnTo>
                <a:lnTo>
                  <a:pt x="242" y="152"/>
                </a:lnTo>
                <a:lnTo>
                  <a:pt x="260" y="139"/>
                </a:lnTo>
                <a:lnTo>
                  <a:pt x="278" y="128"/>
                </a:lnTo>
                <a:lnTo>
                  <a:pt x="296" y="117"/>
                </a:lnTo>
                <a:lnTo>
                  <a:pt x="315" y="107"/>
                </a:lnTo>
                <a:lnTo>
                  <a:pt x="336" y="99"/>
                </a:lnTo>
                <a:lnTo>
                  <a:pt x="355" y="90"/>
                </a:lnTo>
                <a:lnTo>
                  <a:pt x="376" y="84"/>
                </a:lnTo>
                <a:lnTo>
                  <a:pt x="397" y="77"/>
                </a:lnTo>
                <a:lnTo>
                  <a:pt x="418" y="73"/>
                </a:lnTo>
                <a:lnTo>
                  <a:pt x="441" y="69"/>
                </a:lnTo>
                <a:lnTo>
                  <a:pt x="463" y="65"/>
                </a:lnTo>
                <a:lnTo>
                  <a:pt x="486" y="64"/>
                </a:lnTo>
                <a:lnTo>
                  <a:pt x="508" y="63"/>
                </a:lnTo>
                <a:lnTo>
                  <a:pt x="508" y="63"/>
                </a:lnTo>
                <a:lnTo>
                  <a:pt x="531" y="64"/>
                </a:lnTo>
                <a:lnTo>
                  <a:pt x="554" y="65"/>
                </a:lnTo>
                <a:lnTo>
                  <a:pt x="576" y="69"/>
                </a:lnTo>
                <a:lnTo>
                  <a:pt x="598" y="73"/>
                </a:lnTo>
                <a:lnTo>
                  <a:pt x="620" y="77"/>
                </a:lnTo>
                <a:lnTo>
                  <a:pt x="640" y="84"/>
                </a:lnTo>
                <a:lnTo>
                  <a:pt x="661" y="90"/>
                </a:lnTo>
                <a:lnTo>
                  <a:pt x="681" y="99"/>
                </a:lnTo>
                <a:lnTo>
                  <a:pt x="702" y="107"/>
                </a:lnTo>
                <a:lnTo>
                  <a:pt x="721" y="117"/>
                </a:lnTo>
                <a:lnTo>
                  <a:pt x="739" y="128"/>
                </a:lnTo>
                <a:lnTo>
                  <a:pt x="757" y="139"/>
                </a:lnTo>
                <a:lnTo>
                  <a:pt x="775" y="152"/>
                </a:lnTo>
                <a:lnTo>
                  <a:pt x="792" y="165"/>
                </a:lnTo>
                <a:lnTo>
                  <a:pt x="808" y="179"/>
                </a:lnTo>
                <a:lnTo>
                  <a:pt x="823" y="194"/>
                </a:lnTo>
                <a:lnTo>
                  <a:pt x="838" y="209"/>
                </a:lnTo>
                <a:lnTo>
                  <a:pt x="852" y="225"/>
                </a:lnTo>
                <a:lnTo>
                  <a:pt x="865" y="242"/>
                </a:lnTo>
                <a:lnTo>
                  <a:pt x="878" y="260"/>
                </a:lnTo>
                <a:lnTo>
                  <a:pt x="889" y="278"/>
                </a:lnTo>
                <a:lnTo>
                  <a:pt x="900" y="297"/>
                </a:lnTo>
                <a:lnTo>
                  <a:pt x="910" y="315"/>
                </a:lnTo>
                <a:lnTo>
                  <a:pt x="918" y="336"/>
                </a:lnTo>
                <a:lnTo>
                  <a:pt x="927" y="356"/>
                </a:lnTo>
                <a:lnTo>
                  <a:pt x="933" y="377"/>
                </a:lnTo>
                <a:lnTo>
                  <a:pt x="940" y="398"/>
                </a:lnTo>
                <a:lnTo>
                  <a:pt x="944" y="420"/>
                </a:lnTo>
                <a:lnTo>
                  <a:pt x="948" y="441"/>
                </a:lnTo>
                <a:lnTo>
                  <a:pt x="952" y="463"/>
                </a:lnTo>
                <a:lnTo>
                  <a:pt x="953" y="486"/>
                </a:lnTo>
                <a:lnTo>
                  <a:pt x="954" y="509"/>
                </a:lnTo>
                <a:lnTo>
                  <a:pt x="954" y="509"/>
                </a:lnTo>
                <a:lnTo>
                  <a:pt x="953" y="532"/>
                </a:lnTo>
                <a:lnTo>
                  <a:pt x="952" y="555"/>
                </a:lnTo>
                <a:lnTo>
                  <a:pt x="948" y="576"/>
                </a:lnTo>
                <a:lnTo>
                  <a:pt x="944" y="599"/>
                </a:lnTo>
                <a:lnTo>
                  <a:pt x="940" y="620"/>
                </a:lnTo>
                <a:lnTo>
                  <a:pt x="933" y="642"/>
                </a:lnTo>
                <a:lnTo>
                  <a:pt x="927" y="662"/>
                </a:lnTo>
                <a:lnTo>
                  <a:pt x="918" y="682"/>
                </a:lnTo>
                <a:lnTo>
                  <a:pt x="910" y="702"/>
                </a:lnTo>
                <a:lnTo>
                  <a:pt x="900" y="721"/>
                </a:lnTo>
                <a:lnTo>
                  <a:pt x="889" y="739"/>
                </a:lnTo>
                <a:lnTo>
                  <a:pt x="878" y="757"/>
                </a:lnTo>
                <a:lnTo>
                  <a:pt x="865" y="775"/>
                </a:lnTo>
                <a:lnTo>
                  <a:pt x="852" y="792"/>
                </a:lnTo>
                <a:lnTo>
                  <a:pt x="838" y="808"/>
                </a:lnTo>
                <a:lnTo>
                  <a:pt x="823" y="824"/>
                </a:lnTo>
                <a:lnTo>
                  <a:pt x="808" y="838"/>
                </a:lnTo>
                <a:lnTo>
                  <a:pt x="792" y="852"/>
                </a:lnTo>
                <a:lnTo>
                  <a:pt x="775" y="866"/>
                </a:lnTo>
                <a:lnTo>
                  <a:pt x="757" y="878"/>
                </a:lnTo>
                <a:lnTo>
                  <a:pt x="739" y="889"/>
                </a:lnTo>
                <a:lnTo>
                  <a:pt x="721" y="900"/>
                </a:lnTo>
                <a:lnTo>
                  <a:pt x="702" y="910"/>
                </a:lnTo>
                <a:lnTo>
                  <a:pt x="681" y="919"/>
                </a:lnTo>
                <a:lnTo>
                  <a:pt x="661" y="927"/>
                </a:lnTo>
                <a:lnTo>
                  <a:pt x="640" y="935"/>
                </a:lnTo>
                <a:lnTo>
                  <a:pt x="620" y="940"/>
                </a:lnTo>
                <a:lnTo>
                  <a:pt x="598" y="945"/>
                </a:lnTo>
                <a:lnTo>
                  <a:pt x="576" y="948"/>
                </a:lnTo>
                <a:lnTo>
                  <a:pt x="554" y="952"/>
                </a:lnTo>
                <a:lnTo>
                  <a:pt x="531" y="954"/>
                </a:lnTo>
                <a:lnTo>
                  <a:pt x="508" y="954"/>
                </a:lnTo>
                <a:lnTo>
                  <a:pt x="508" y="954"/>
                </a:lnTo>
                <a:close/>
                <a:moveTo>
                  <a:pt x="508" y="191"/>
                </a:moveTo>
                <a:lnTo>
                  <a:pt x="508" y="191"/>
                </a:lnTo>
                <a:lnTo>
                  <a:pt x="515" y="190"/>
                </a:lnTo>
                <a:lnTo>
                  <a:pt x="520" y="188"/>
                </a:lnTo>
                <a:lnTo>
                  <a:pt x="526" y="186"/>
                </a:lnTo>
                <a:lnTo>
                  <a:pt x="531" y="181"/>
                </a:lnTo>
                <a:lnTo>
                  <a:pt x="534" y="177"/>
                </a:lnTo>
                <a:lnTo>
                  <a:pt x="537" y="172"/>
                </a:lnTo>
                <a:lnTo>
                  <a:pt x="540" y="165"/>
                </a:lnTo>
                <a:lnTo>
                  <a:pt x="541" y="159"/>
                </a:lnTo>
                <a:lnTo>
                  <a:pt x="541" y="159"/>
                </a:lnTo>
                <a:lnTo>
                  <a:pt x="540" y="152"/>
                </a:lnTo>
                <a:lnTo>
                  <a:pt x="537" y="147"/>
                </a:lnTo>
                <a:lnTo>
                  <a:pt x="534" y="142"/>
                </a:lnTo>
                <a:lnTo>
                  <a:pt x="531" y="136"/>
                </a:lnTo>
                <a:lnTo>
                  <a:pt x="526" y="133"/>
                </a:lnTo>
                <a:lnTo>
                  <a:pt x="520" y="130"/>
                </a:lnTo>
                <a:lnTo>
                  <a:pt x="515" y="128"/>
                </a:lnTo>
                <a:lnTo>
                  <a:pt x="508" y="128"/>
                </a:lnTo>
                <a:lnTo>
                  <a:pt x="508" y="128"/>
                </a:lnTo>
                <a:lnTo>
                  <a:pt x="502" y="128"/>
                </a:lnTo>
                <a:lnTo>
                  <a:pt x="496" y="130"/>
                </a:lnTo>
                <a:lnTo>
                  <a:pt x="490" y="133"/>
                </a:lnTo>
                <a:lnTo>
                  <a:pt x="486" y="136"/>
                </a:lnTo>
                <a:lnTo>
                  <a:pt x="482" y="142"/>
                </a:lnTo>
                <a:lnTo>
                  <a:pt x="479" y="147"/>
                </a:lnTo>
                <a:lnTo>
                  <a:pt x="477" y="152"/>
                </a:lnTo>
                <a:lnTo>
                  <a:pt x="476" y="159"/>
                </a:lnTo>
                <a:lnTo>
                  <a:pt x="476" y="159"/>
                </a:lnTo>
                <a:lnTo>
                  <a:pt x="477" y="165"/>
                </a:lnTo>
                <a:lnTo>
                  <a:pt x="479" y="172"/>
                </a:lnTo>
                <a:lnTo>
                  <a:pt x="482" y="177"/>
                </a:lnTo>
                <a:lnTo>
                  <a:pt x="486" y="181"/>
                </a:lnTo>
                <a:lnTo>
                  <a:pt x="490" y="186"/>
                </a:lnTo>
                <a:lnTo>
                  <a:pt x="496" y="188"/>
                </a:lnTo>
                <a:lnTo>
                  <a:pt x="502" y="190"/>
                </a:lnTo>
                <a:lnTo>
                  <a:pt x="508" y="191"/>
                </a:lnTo>
                <a:lnTo>
                  <a:pt x="508" y="191"/>
                </a:lnTo>
                <a:close/>
                <a:moveTo>
                  <a:pt x="508" y="827"/>
                </a:moveTo>
                <a:lnTo>
                  <a:pt x="508" y="827"/>
                </a:lnTo>
                <a:lnTo>
                  <a:pt x="502" y="827"/>
                </a:lnTo>
                <a:lnTo>
                  <a:pt x="496" y="829"/>
                </a:lnTo>
                <a:lnTo>
                  <a:pt x="490" y="833"/>
                </a:lnTo>
                <a:lnTo>
                  <a:pt x="486" y="836"/>
                </a:lnTo>
                <a:lnTo>
                  <a:pt x="482" y="841"/>
                </a:lnTo>
                <a:lnTo>
                  <a:pt x="479" y="847"/>
                </a:lnTo>
                <a:lnTo>
                  <a:pt x="477" y="852"/>
                </a:lnTo>
                <a:lnTo>
                  <a:pt x="476" y="858"/>
                </a:lnTo>
                <a:lnTo>
                  <a:pt x="476" y="858"/>
                </a:lnTo>
                <a:lnTo>
                  <a:pt x="477" y="865"/>
                </a:lnTo>
                <a:lnTo>
                  <a:pt x="479" y="871"/>
                </a:lnTo>
                <a:lnTo>
                  <a:pt x="482" y="877"/>
                </a:lnTo>
                <a:lnTo>
                  <a:pt x="486" y="881"/>
                </a:lnTo>
                <a:lnTo>
                  <a:pt x="490" y="885"/>
                </a:lnTo>
                <a:lnTo>
                  <a:pt x="496" y="888"/>
                </a:lnTo>
                <a:lnTo>
                  <a:pt x="502" y="889"/>
                </a:lnTo>
                <a:lnTo>
                  <a:pt x="508" y="891"/>
                </a:lnTo>
                <a:lnTo>
                  <a:pt x="508" y="891"/>
                </a:lnTo>
                <a:lnTo>
                  <a:pt x="515" y="889"/>
                </a:lnTo>
                <a:lnTo>
                  <a:pt x="520" y="888"/>
                </a:lnTo>
                <a:lnTo>
                  <a:pt x="526" y="885"/>
                </a:lnTo>
                <a:lnTo>
                  <a:pt x="531" y="881"/>
                </a:lnTo>
                <a:lnTo>
                  <a:pt x="534" y="877"/>
                </a:lnTo>
                <a:lnTo>
                  <a:pt x="537" y="871"/>
                </a:lnTo>
                <a:lnTo>
                  <a:pt x="540" y="865"/>
                </a:lnTo>
                <a:lnTo>
                  <a:pt x="541" y="858"/>
                </a:lnTo>
                <a:lnTo>
                  <a:pt x="541" y="858"/>
                </a:lnTo>
                <a:lnTo>
                  <a:pt x="540" y="852"/>
                </a:lnTo>
                <a:lnTo>
                  <a:pt x="537" y="847"/>
                </a:lnTo>
                <a:lnTo>
                  <a:pt x="534" y="841"/>
                </a:lnTo>
                <a:lnTo>
                  <a:pt x="531" y="836"/>
                </a:lnTo>
                <a:lnTo>
                  <a:pt x="526" y="833"/>
                </a:lnTo>
                <a:lnTo>
                  <a:pt x="520" y="829"/>
                </a:lnTo>
                <a:lnTo>
                  <a:pt x="515" y="827"/>
                </a:lnTo>
                <a:lnTo>
                  <a:pt x="508" y="827"/>
                </a:lnTo>
                <a:lnTo>
                  <a:pt x="508" y="827"/>
                </a:lnTo>
                <a:close/>
                <a:moveTo>
                  <a:pt x="858" y="477"/>
                </a:moveTo>
                <a:lnTo>
                  <a:pt x="858" y="477"/>
                </a:lnTo>
                <a:lnTo>
                  <a:pt x="852" y="477"/>
                </a:lnTo>
                <a:lnTo>
                  <a:pt x="845" y="480"/>
                </a:lnTo>
                <a:lnTo>
                  <a:pt x="840" y="483"/>
                </a:lnTo>
                <a:lnTo>
                  <a:pt x="836" y="486"/>
                </a:lnTo>
                <a:lnTo>
                  <a:pt x="831" y="491"/>
                </a:lnTo>
                <a:lnTo>
                  <a:pt x="829" y="497"/>
                </a:lnTo>
                <a:lnTo>
                  <a:pt x="827" y="502"/>
                </a:lnTo>
                <a:lnTo>
                  <a:pt x="826" y="509"/>
                </a:lnTo>
                <a:lnTo>
                  <a:pt x="826" y="509"/>
                </a:lnTo>
                <a:lnTo>
                  <a:pt x="827" y="515"/>
                </a:lnTo>
                <a:lnTo>
                  <a:pt x="829" y="521"/>
                </a:lnTo>
                <a:lnTo>
                  <a:pt x="831" y="527"/>
                </a:lnTo>
                <a:lnTo>
                  <a:pt x="836" y="531"/>
                </a:lnTo>
                <a:lnTo>
                  <a:pt x="840" y="535"/>
                </a:lnTo>
                <a:lnTo>
                  <a:pt x="845" y="539"/>
                </a:lnTo>
                <a:lnTo>
                  <a:pt x="852" y="540"/>
                </a:lnTo>
                <a:lnTo>
                  <a:pt x="858" y="541"/>
                </a:lnTo>
                <a:lnTo>
                  <a:pt x="858" y="541"/>
                </a:lnTo>
                <a:lnTo>
                  <a:pt x="865" y="540"/>
                </a:lnTo>
                <a:lnTo>
                  <a:pt x="871" y="539"/>
                </a:lnTo>
                <a:lnTo>
                  <a:pt x="876" y="535"/>
                </a:lnTo>
                <a:lnTo>
                  <a:pt x="881" y="531"/>
                </a:lnTo>
                <a:lnTo>
                  <a:pt x="885" y="527"/>
                </a:lnTo>
                <a:lnTo>
                  <a:pt x="887" y="521"/>
                </a:lnTo>
                <a:lnTo>
                  <a:pt x="889" y="515"/>
                </a:lnTo>
                <a:lnTo>
                  <a:pt x="890" y="509"/>
                </a:lnTo>
                <a:lnTo>
                  <a:pt x="890" y="509"/>
                </a:lnTo>
                <a:lnTo>
                  <a:pt x="889" y="502"/>
                </a:lnTo>
                <a:lnTo>
                  <a:pt x="887" y="497"/>
                </a:lnTo>
                <a:lnTo>
                  <a:pt x="885" y="491"/>
                </a:lnTo>
                <a:lnTo>
                  <a:pt x="881" y="486"/>
                </a:lnTo>
                <a:lnTo>
                  <a:pt x="876" y="483"/>
                </a:lnTo>
                <a:lnTo>
                  <a:pt x="871" y="480"/>
                </a:lnTo>
                <a:lnTo>
                  <a:pt x="865" y="477"/>
                </a:lnTo>
                <a:lnTo>
                  <a:pt x="858" y="477"/>
                </a:lnTo>
                <a:lnTo>
                  <a:pt x="858" y="477"/>
                </a:lnTo>
                <a:close/>
                <a:moveTo>
                  <a:pt x="159" y="477"/>
                </a:moveTo>
                <a:lnTo>
                  <a:pt x="159" y="477"/>
                </a:lnTo>
                <a:lnTo>
                  <a:pt x="152" y="477"/>
                </a:lnTo>
                <a:lnTo>
                  <a:pt x="146" y="480"/>
                </a:lnTo>
                <a:lnTo>
                  <a:pt x="140" y="483"/>
                </a:lnTo>
                <a:lnTo>
                  <a:pt x="136" y="486"/>
                </a:lnTo>
                <a:lnTo>
                  <a:pt x="132" y="491"/>
                </a:lnTo>
                <a:lnTo>
                  <a:pt x="130" y="497"/>
                </a:lnTo>
                <a:lnTo>
                  <a:pt x="128" y="502"/>
                </a:lnTo>
                <a:lnTo>
                  <a:pt x="126" y="509"/>
                </a:lnTo>
                <a:lnTo>
                  <a:pt x="126" y="509"/>
                </a:lnTo>
                <a:lnTo>
                  <a:pt x="128" y="515"/>
                </a:lnTo>
                <a:lnTo>
                  <a:pt x="130" y="521"/>
                </a:lnTo>
                <a:lnTo>
                  <a:pt x="132" y="527"/>
                </a:lnTo>
                <a:lnTo>
                  <a:pt x="136" y="531"/>
                </a:lnTo>
                <a:lnTo>
                  <a:pt x="140" y="535"/>
                </a:lnTo>
                <a:lnTo>
                  <a:pt x="146" y="539"/>
                </a:lnTo>
                <a:lnTo>
                  <a:pt x="152" y="540"/>
                </a:lnTo>
                <a:lnTo>
                  <a:pt x="159" y="541"/>
                </a:lnTo>
                <a:lnTo>
                  <a:pt x="159" y="541"/>
                </a:lnTo>
                <a:lnTo>
                  <a:pt x="165" y="540"/>
                </a:lnTo>
                <a:lnTo>
                  <a:pt x="170" y="539"/>
                </a:lnTo>
                <a:lnTo>
                  <a:pt x="176" y="535"/>
                </a:lnTo>
                <a:lnTo>
                  <a:pt x="181" y="531"/>
                </a:lnTo>
                <a:lnTo>
                  <a:pt x="184" y="527"/>
                </a:lnTo>
                <a:lnTo>
                  <a:pt x="188" y="521"/>
                </a:lnTo>
                <a:lnTo>
                  <a:pt x="190" y="515"/>
                </a:lnTo>
                <a:lnTo>
                  <a:pt x="190" y="509"/>
                </a:lnTo>
                <a:lnTo>
                  <a:pt x="190" y="509"/>
                </a:lnTo>
                <a:lnTo>
                  <a:pt x="190" y="502"/>
                </a:lnTo>
                <a:lnTo>
                  <a:pt x="188" y="497"/>
                </a:lnTo>
                <a:lnTo>
                  <a:pt x="184" y="491"/>
                </a:lnTo>
                <a:lnTo>
                  <a:pt x="181" y="486"/>
                </a:lnTo>
                <a:lnTo>
                  <a:pt x="176" y="483"/>
                </a:lnTo>
                <a:lnTo>
                  <a:pt x="170" y="480"/>
                </a:lnTo>
                <a:lnTo>
                  <a:pt x="165" y="477"/>
                </a:lnTo>
                <a:lnTo>
                  <a:pt x="159" y="477"/>
                </a:lnTo>
                <a:lnTo>
                  <a:pt x="159" y="477"/>
                </a:lnTo>
                <a:close/>
              </a:path>
            </a:pathLst>
          </a:custGeom>
          <a:solidFill>
            <a:srgbClr val="ECCEC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44546A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7D75543A-135B-4936-BBBF-91D652701241}"/>
              </a:ext>
            </a:extLst>
          </p:cNvPr>
          <p:cNvGrpSpPr/>
          <p:nvPr/>
        </p:nvGrpSpPr>
        <p:grpSpPr>
          <a:xfrm>
            <a:off x="8969863" y="3696585"/>
            <a:ext cx="1065484" cy="1673257"/>
            <a:chOff x="660399" y="2063949"/>
            <a:chExt cx="2330196" cy="3659389"/>
          </a:xfrm>
        </p:grpSpPr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xmlns="" id="{25D9D539-B847-4805-A517-AD432F94C9BF}"/>
                </a:ext>
              </a:extLst>
            </p:cNvPr>
            <p:cNvGrpSpPr/>
            <p:nvPr/>
          </p:nvGrpSpPr>
          <p:grpSpPr>
            <a:xfrm>
              <a:off x="1610118" y="5042331"/>
              <a:ext cx="432809" cy="681007"/>
              <a:chOff x="1437030" y="4973753"/>
              <a:chExt cx="427546" cy="672725"/>
            </a:xfrm>
          </p:grpSpPr>
          <p:sp>
            <p:nvSpPr>
              <p:cNvPr id="25" name="Freeform 533">
                <a:extLst>
                  <a:ext uri="{FF2B5EF4-FFF2-40B4-BE49-F238E27FC236}">
                    <a16:creationId xmlns:a16="http://schemas.microsoft.com/office/drawing/2014/main" xmlns="" id="{A300C0BA-8630-4CBF-A509-A5DAC4637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869" y="5097356"/>
                <a:ext cx="50657" cy="56736"/>
              </a:xfrm>
              <a:custGeom>
                <a:avLst/>
                <a:gdLst>
                  <a:gd name="T0" fmla="*/ 0 w 50"/>
                  <a:gd name="T1" fmla="*/ 56 h 56"/>
                  <a:gd name="T2" fmla="*/ 0 w 50"/>
                  <a:gd name="T3" fmla="*/ 22 h 56"/>
                  <a:gd name="T4" fmla="*/ 50 w 50"/>
                  <a:gd name="T5" fmla="*/ 0 h 56"/>
                  <a:gd name="T6" fmla="*/ 50 w 50"/>
                  <a:gd name="T7" fmla="*/ 36 h 56"/>
                  <a:gd name="T8" fmla="*/ 50 w 50"/>
                  <a:gd name="T9" fmla="*/ 36 h 56"/>
                  <a:gd name="T10" fmla="*/ 50 w 50"/>
                  <a:gd name="T11" fmla="*/ 40 h 56"/>
                  <a:gd name="T12" fmla="*/ 46 w 50"/>
                  <a:gd name="T13" fmla="*/ 44 h 56"/>
                  <a:gd name="T14" fmla="*/ 42 w 50"/>
                  <a:gd name="T15" fmla="*/ 48 h 56"/>
                  <a:gd name="T16" fmla="*/ 36 w 50"/>
                  <a:gd name="T17" fmla="*/ 50 h 56"/>
                  <a:gd name="T18" fmla="*/ 36 w 50"/>
                  <a:gd name="T19" fmla="*/ 50 h 56"/>
                  <a:gd name="T20" fmla="*/ 26 w 50"/>
                  <a:gd name="T21" fmla="*/ 54 h 56"/>
                  <a:gd name="T22" fmla="*/ 26 w 50"/>
                  <a:gd name="T23" fmla="*/ 54 h 56"/>
                  <a:gd name="T24" fmla="*/ 16 w 50"/>
                  <a:gd name="T25" fmla="*/ 56 h 56"/>
                  <a:gd name="T26" fmla="*/ 6 w 50"/>
                  <a:gd name="T27" fmla="*/ 56 h 56"/>
                  <a:gd name="T28" fmla="*/ 6 w 50"/>
                  <a:gd name="T29" fmla="*/ 56 h 56"/>
                  <a:gd name="T30" fmla="*/ 0 w 50"/>
                  <a:gd name="T31" fmla="*/ 56 h 56"/>
                  <a:gd name="T32" fmla="*/ 0 w 50"/>
                  <a:gd name="T3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6">
                    <a:moveTo>
                      <a:pt x="0" y="56"/>
                    </a:moveTo>
                    <a:lnTo>
                      <a:pt x="0" y="22"/>
                    </a:lnTo>
                    <a:lnTo>
                      <a:pt x="50" y="0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40"/>
                    </a:lnTo>
                    <a:lnTo>
                      <a:pt x="46" y="44"/>
                    </a:lnTo>
                    <a:lnTo>
                      <a:pt x="42" y="48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1E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4780" tIns="72392" rIns="144780" bIns="72392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/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26" name="Freeform 534">
                <a:extLst>
                  <a:ext uri="{FF2B5EF4-FFF2-40B4-BE49-F238E27FC236}">
                    <a16:creationId xmlns:a16="http://schemas.microsoft.com/office/drawing/2014/main" xmlns="" id="{0F34BE8D-12F7-4983-99C6-50F89A4449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5212" y="5115592"/>
                <a:ext cx="50657" cy="38499"/>
              </a:xfrm>
              <a:custGeom>
                <a:avLst/>
                <a:gdLst>
                  <a:gd name="T0" fmla="*/ 50 w 50"/>
                  <a:gd name="T1" fmla="*/ 38 h 38"/>
                  <a:gd name="T2" fmla="*/ 50 w 50"/>
                  <a:gd name="T3" fmla="*/ 38 h 38"/>
                  <a:gd name="T4" fmla="*/ 38 w 50"/>
                  <a:gd name="T5" fmla="*/ 38 h 38"/>
                  <a:gd name="T6" fmla="*/ 38 w 50"/>
                  <a:gd name="T7" fmla="*/ 8 h 38"/>
                  <a:gd name="T8" fmla="*/ 50 w 50"/>
                  <a:gd name="T9" fmla="*/ 4 h 38"/>
                  <a:gd name="T10" fmla="*/ 50 w 50"/>
                  <a:gd name="T11" fmla="*/ 38 h 38"/>
                  <a:gd name="T12" fmla="*/ 0 w 50"/>
                  <a:gd name="T13" fmla="*/ 16 h 38"/>
                  <a:gd name="T14" fmla="*/ 0 w 50"/>
                  <a:gd name="T15" fmla="*/ 0 h 38"/>
                  <a:gd name="T16" fmla="*/ 18 w 50"/>
                  <a:gd name="T17" fmla="*/ 6 h 38"/>
                  <a:gd name="T18" fmla="*/ 18 w 50"/>
                  <a:gd name="T19" fmla="*/ 32 h 38"/>
                  <a:gd name="T20" fmla="*/ 18 w 50"/>
                  <a:gd name="T21" fmla="*/ 32 h 38"/>
                  <a:gd name="T22" fmla="*/ 16 w 50"/>
                  <a:gd name="T23" fmla="*/ 32 h 38"/>
                  <a:gd name="T24" fmla="*/ 16 w 50"/>
                  <a:gd name="T25" fmla="*/ 32 h 38"/>
                  <a:gd name="T26" fmla="*/ 8 w 50"/>
                  <a:gd name="T27" fmla="*/ 30 h 38"/>
                  <a:gd name="T28" fmla="*/ 4 w 50"/>
                  <a:gd name="T29" fmla="*/ 26 h 38"/>
                  <a:gd name="T30" fmla="*/ 0 w 50"/>
                  <a:gd name="T31" fmla="*/ 22 h 38"/>
                  <a:gd name="T32" fmla="*/ 0 w 50"/>
                  <a:gd name="T33" fmla="*/ 18 h 38"/>
                  <a:gd name="T34" fmla="*/ 0 w 50"/>
                  <a:gd name="T35" fmla="*/ 18 h 38"/>
                  <a:gd name="T36" fmla="*/ 0 w 50"/>
                  <a:gd name="T37" fmla="*/ 16 h 38"/>
                  <a:gd name="T38" fmla="*/ 0 w 50"/>
                  <a:gd name="T39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" h="38">
                    <a:moveTo>
                      <a:pt x="50" y="38"/>
                    </a:moveTo>
                    <a:lnTo>
                      <a:pt x="50" y="38"/>
                    </a:lnTo>
                    <a:lnTo>
                      <a:pt x="38" y="38"/>
                    </a:lnTo>
                    <a:lnTo>
                      <a:pt x="38" y="8"/>
                    </a:lnTo>
                    <a:lnTo>
                      <a:pt x="50" y="4"/>
                    </a:lnTo>
                    <a:lnTo>
                      <a:pt x="50" y="38"/>
                    </a:lnTo>
                    <a:close/>
                    <a:moveTo>
                      <a:pt x="0" y="16"/>
                    </a:moveTo>
                    <a:lnTo>
                      <a:pt x="0" y="0"/>
                    </a:lnTo>
                    <a:lnTo>
                      <a:pt x="18" y="6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8" y="30"/>
                    </a:lnTo>
                    <a:lnTo>
                      <a:pt x="4" y="26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4B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4780" tIns="72392" rIns="144780" bIns="72392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/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27" name="Freeform 535">
                <a:extLst>
                  <a:ext uri="{FF2B5EF4-FFF2-40B4-BE49-F238E27FC236}">
                    <a16:creationId xmlns:a16="http://schemas.microsoft.com/office/drawing/2014/main" xmlns="" id="{A4A865AD-1C2A-4DFB-ABC5-7FC96FDDD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7030" y="5297958"/>
                <a:ext cx="427546" cy="168181"/>
              </a:xfrm>
              <a:custGeom>
                <a:avLst/>
                <a:gdLst>
                  <a:gd name="T0" fmla="*/ 184 w 422"/>
                  <a:gd name="T1" fmla="*/ 166 h 166"/>
                  <a:gd name="T2" fmla="*/ 182 w 422"/>
                  <a:gd name="T3" fmla="*/ 164 h 166"/>
                  <a:gd name="T4" fmla="*/ 170 w 422"/>
                  <a:gd name="T5" fmla="*/ 160 h 166"/>
                  <a:gd name="T6" fmla="*/ 30 w 422"/>
                  <a:gd name="T7" fmla="*/ 82 h 166"/>
                  <a:gd name="T8" fmla="*/ 28 w 422"/>
                  <a:gd name="T9" fmla="*/ 86 h 166"/>
                  <a:gd name="T10" fmla="*/ 32 w 422"/>
                  <a:gd name="T11" fmla="*/ 92 h 166"/>
                  <a:gd name="T12" fmla="*/ 34 w 422"/>
                  <a:gd name="T13" fmla="*/ 94 h 166"/>
                  <a:gd name="T14" fmla="*/ 38 w 422"/>
                  <a:gd name="T15" fmla="*/ 96 h 166"/>
                  <a:gd name="T16" fmla="*/ 48 w 422"/>
                  <a:gd name="T17" fmla="*/ 94 h 166"/>
                  <a:gd name="T18" fmla="*/ 50 w 422"/>
                  <a:gd name="T19" fmla="*/ 92 h 166"/>
                  <a:gd name="T20" fmla="*/ 52 w 422"/>
                  <a:gd name="T21" fmla="*/ 74 h 166"/>
                  <a:gd name="T22" fmla="*/ 184 w 422"/>
                  <a:gd name="T23" fmla="*/ 44 h 166"/>
                  <a:gd name="T24" fmla="*/ 184 w 422"/>
                  <a:gd name="T25" fmla="*/ 136 h 166"/>
                  <a:gd name="T26" fmla="*/ 184 w 422"/>
                  <a:gd name="T27" fmla="*/ 144 h 166"/>
                  <a:gd name="T28" fmla="*/ 186 w 422"/>
                  <a:gd name="T29" fmla="*/ 152 h 166"/>
                  <a:gd name="T30" fmla="*/ 192 w 422"/>
                  <a:gd name="T31" fmla="*/ 154 h 166"/>
                  <a:gd name="T32" fmla="*/ 198 w 422"/>
                  <a:gd name="T33" fmla="*/ 154 h 166"/>
                  <a:gd name="T34" fmla="*/ 202 w 422"/>
                  <a:gd name="T35" fmla="*/ 152 h 166"/>
                  <a:gd name="T36" fmla="*/ 204 w 422"/>
                  <a:gd name="T37" fmla="*/ 144 h 166"/>
                  <a:gd name="T38" fmla="*/ 330 w 422"/>
                  <a:gd name="T39" fmla="*/ 86 h 166"/>
                  <a:gd name="T40" fmla="*/ 354 w 422"/>
                  <a:gd name="T41" fmla="*/ 76 h 166"/>
                  <a:gd name="T42" fmla="*/ 232 w 422"/>
                  <a:gd name="T43" fmla="*/ 26 h 166"/>
                  <a:gd name="T44" fmla="*/ 228 w 422"/>
                  <a:gd name="T45" fmla="*/ 28 h 166"/>
                  <a:gd name="T46" fmla="*/ 204 w 422"/>
                  <a:gd name="T47" fmla="*/ 14 h 166"/>
                  <a:gd name="T48" fmla="*/ 222 w 422"/>
                  <a:gd name="T49" fmla="*/ 8 h 166"/>
                  <a:gd name="T50" fmla="*/ 226 w 422"/>
                  <a:gd name="T51" fmla="*/ 16 h 166"/>
                  <a:gd name="T52" fmla="*/ 228 w 422"/>
                  <a:gd name="T53" fmla="*/ 18 h 166"/>
                  <a:gd name="T54" fmla="*/ 232 w 422"/>
                  <a:gd name="T55" fmla="*/ 18 h 166"/>
                  <a:gd name="T56" fmla="*/ 242 w 422"/>
                  <a:gd name="T57" fmla="*/ 16 h 166"/>
                  <a:gd name="T58" fmla="*/ 242 w 422"/>
                  <a:gd name="T59" fmla="*/ 0 h 166"/>
                  <a:gd name="T60" fmla="*/ 248 w 422"/>
                  <a:gd name="T61" fmla="*/ 2 h 166"/>
                  <a:gd name="T62" fmla="*/ 374 w 422"/>
                  <a:gd name="T63" fmla="*/ 70 h 166"/>
                  <a:gd name="T64" fmla="*/ 374 w 422"/>
                  <a:gd name="T65" fmla="*/ 74 h 166"/>
                  <a:gd name="T66" fmla="*/ 378 w 422"/>
                  <a:gd name="T67" fmla="*/ 76 h 166"/>
                  <a:gd name="T68" fmla="*/ 384 w 422"/>
                  <a:gd name="T69" fmla="*/ 78 h 166"/>
                  <a:gd name="T70" fmla="*/ 392 w 422"/>
                  <a:gd name="T71" fmla="*/ 76 h 166"/>
                  <a:gd name="T72" fmla="*/ 394 w 422"/>
                  <a:gd name="T73" fmla="*/ 72 h 166"/>
                  <a:gd name="T74" fmla="*/ 392 w 422"/>
                  <a:gd name="T75" fmla="*/ 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2" h="166">
                    <a:moveTo>
                      <a:pt x="422" y="70"/>
                    </a:moveTo>
                    <a:lnTo>
                      <a:pt x="184" y="166"/>
                    </a:lnTo>
                    <a:lnTo>
                      <a:pt x="182" y="166"/>
                    </a:lnTo>
                    <a:lnTo>
                      <a:pt x="182" y="164"/>
                    </a:lnTo>
                    <a:lnTo>
                      <a:pt x="172" y="160"/>
                    </a:lnTo>
                    <a:lnTo>
                      <a:pt x="170" y="160"/>
                    </a:lnTo>
                    <a:lnTo>
                      <a:pt x="0" y="94"/>
                    </a:lnTo>
                    <a:lnTo>
                      <a:pt x="30" y="82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30" y="90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4" y="94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44" y="96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50" y="92"/>
                    </a:lnTo>
                    <a:lnTo>
                      <a:pt x="52" y="88"/>
                    </a:lnTo>
                    <a:lnTo>
                      <a:pt x="52" y="74"/>
                    </a:lnTo>
                    <a:lnTo>
                      <a:pt x="184" y="22"/>
                    </a:lnTo>
                    <a:lnTo>
                      <a:pt x="184" y="44"/>
                    </a:lnTo>
                    <a:lnTo>
                      <a:pt x="68" y="90"/>
                    </a:lnTo>
                    <a:lnTo>
                      <a:pt x="184" y="136"/>
                    </a:lnTo>
                    <a:lnTo>
                      <a:pt x="184" y="144"/>
                    </a:lnTo>
                    <a:lnTo>
                      <a:pt x="184" y="144"/>
                    </a:lnTo>
                    <a:lnTo>
                      <a:pt x="186" y="152"/>
                    </a:lnTo>
                    <a:lnTo>
                      <a:pt x="186" y="152"/>
                    </a:lnTo>
                    <a:lnTo>
                      <a:pt x="190" y="154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8" y="154"/>
                    </a:lnTo>
                    <a:lnTo>
                      <a:pt x="202" y="152"/>
                    </a:lnTo>
                    <a:lnTo>
                      <a:pt x="202" y="152"/>
                    </a:lnTo>
                    <a:lnTo>
                      <a:pt x="204" y="148"/>
                    </a:lnTo>
                    <a:lnTo>
                      <a:pt x="204" y="144"/>
                    </a:lnTo>
                    <a:lnTo>
                      <a:pt x="204" y="136"/>
                    </a:lnTo>
                    <a:lnTo>
                      <a:pt x="330" y="86"/>
                    </a:lnTo>
                    <a:lnTo>
                      <a:pt x="332" y="86"/>
                    </a:lnTo>
                    <a:lnTo>
                      <a:pt x="354" y="76"/>
                    </a:lnTo>
                    <a:lnTo>
                      <a:pt x="234" y="26"/>
                    </a:lnTo>
                    <a:lnTo>
                      <a:pt x="232" y="26"/>
                    </a:lnTo>
                    <a:lnTo>
                      <a:pt x="232" y="26"/>
                    </a:lnTo>
                    <a:lnTo>
                      <a:pt x="228" y="28"/>
                    </a:lnTo>
                    <a:lnTo>
                      <a:pt x="204" y="38"/>
                    </a:lnTo>
                    <a:lnTo>
                      <a:pt x="204" y="14"/>
                    </a:lnTo>
                    <a:lnTo>
                      <a:pt x="222" y="8"/>
                    </a:lnTo>
                    <a:lnTo>
                      <a:pt x="222" y="8"/>
                    </a:lnTo>
                    <a:lnTo>
                      <a:pt x="222" y="12"/>
                    </a:lnTo>
                    <a:lnTo>
                      <a:pt x="226" y="16"/>
                    </a:lnTo>
                    <a:lnTo>
                      <a:pt x="226" y="16"/>
                    </a:lnTo>
                    <a:lnTo>
                      <a:pt x="228" y="18"/>
                    </a:lnTo>
                    <a:lnTo>
                      <a:pt x="232" y="18"/>
                    </a:lnTo>
                    <a:lnTo>
                      <a:pt x="232" y="18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2" y="8"/>
                    </a:lnTo>
                    <a:lnTo>
                      <a:pt x="242" y="0"/>
                    </a:lnTo>
                    <a:lnTo>
                      <a:pt x="246" y="2"/>
                    </a:lnTo>
                    <a:lnTo>
                      <a:pt x="248" y="2"/>
                    </a:lnTo>
                    <a:lnTo>
                      <a:pt x="372" y="50"/>
                    </a:lnTo>
                    <a:lnTo>
                      <a:pt x="374" y="70"/>
                    </a:lnTo>
                    <a:lnTo>
                      <a:pt x="374" y="70"/>
                    </a:lnTo>
                    <a:lnTo>
                      <a:pt x="374" y="74"/>
                    </a:lnTo>
                    <a:lnTo>
                      <a:pt x="378" y="76"/>
                    </a:lnTo>
                    <a:lnTo>
                      <a:pt x="378" y="76"/>
                    </a:lnTo>
                    <a:lnTo>
                      <a:pt x="380" y="78"/>
                    </a:lnTo>
                    <a:lnTo>
                      <a:pt x="384" y="78"/>
                    </a:lnTo>
                    <a:lnTo>
                      <a:pt x="384" y="78"/>
                    </a:lnTo>
                    <a:lnTo>
                      <a:pt x="392" y="76"/>
                    </a:lnTo>
                    <a:lnTo>
                      <a:pt x="392" y="76"/>
                    </a:lnTo>
                    <a:lnTo>
                      <a:pt x="394" y="72"/>
                    </a:lnTo>
                    <a:lnTo>
                      <a:pt x="394" y="68"/>
                    </a:lnTo>
                    <a:lnTo>
                      <a:pt x="392" y="60"/>
                    </a:lnTo>
                    <a:lnTo>
                      <a:pt x="422" y="70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4780" tIns="72392" rIns="144780" bIns="72392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/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28" name="Freeform 536">
                <a:extLst>
                  <a:ext uri="{FF2B5EF4-FFF2-40B4-BE49-F238E27FC236}">
                    <a16:creationId xmlns:a16="http://schemas.microsoft.com/office/drawing/2014/main" xmlns="" id="{3E9CC8EA-6F96-4D42-9068-B2D8C89792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7030" y="5324299"/>
                <a:ext cx="358652" cy="322179"/>
              </a:xfrm>
              <a:custGeom>
                <a:avLst/>
                <a:gdLst>
                  <a:gd name="T0" fmla="*/ 184 w 354"/>
                  <a:gd name="T1" fmla="*/ 140 h 318"/>
                  <a:gd name="T2" fmla="*/ 184 w 354"/>
                  <a:gd name="T3" fmla="*/ 318 h 318"/>
                  <a:gd name="T4" fmla="*/ 182 w 354"/>
                  <a:gd name="T5" fmla="*/ 316 h 318"/>
                  <a:gd name="T6" fmla="*/ 182 w 354"/>
                  <a:gd name="T7" fmla="*/ 316 h 318"/>
                  <a:gd name="T8" fmla="*/ 0 w 354"/>
                  <a:gd name="T9" fmla="*/ 246 h 318"/>
                  <a:gd name="T10" fmla="*/ 0 w 354"/>
                  <a:gd name="T11" fmla="*/ 68 h 318"/>
                  <a:gd name="T12" fmla="*/ 170 w 354"/>
                  <a:gd name="T13" fmla="*/ 134 h 318"/>
                  <a:gd name="T14" fmla="*/ 172 w 354"/>
                  <a:gd name="T15" fmla="*/ 134 h 318"/>
                  <a:gd name="T16" fmla="*/ 182 w 354"/>
                  <a:gd name="T17" fmla="*/ 138 h 318"/>
                  <a:gd name="T18" fmla="*/ 182 w 354"/>
                  <a:gd name="T19" fmla="*/ 140 h 318"/>
                  <a:gd name="T20" fmla="*/ 184 w 354"/>
                  <a:gd name="T21" fmla="*/ 140 h 318"/>
                  <a:gd name="T22" fmla="*/ 184 w 354"/>
                  <a:gd name="T23" fmla="*/ 110 h 318"/>
                  <a:gd name="T24" fmla="*/ 68 w 354"/>
                  <a:gd name="T25" fmla="*/ 64 h 318"/>
                  <a:gd name="T26" fmla="*/ 184 w 354"/>
                  <a:gd name="T27" fmla="*/ 18 h 318"/>
                  <a:gd name="T28" fmla="*/ 184 w 354"/>
                  <a:gd name="T29" fmla="*/ 110 h 318"/>
                  <a:gd name="T30" fmla="*/ 204 w 354"/>
                  <a:gd name="T31" fmla="*/ 12 h 318"/>
                  <a:gd name="T32" fmla="*/ 228 w 354"/>
                  <a:gd name="T33" fmla="*/ 2 h 318"/>
                  <a:gd name="T34" fmla="*/ 232 w 354"/>
                  <a:gd name="T35" fmla="*/ 0 h 318"/>
                  <a:gd name="T36" fmla="*/ 232 w 354"/>
                  <a:gd name="T37" fmla="*/ 0 h 318"/>
                  <a:gd name="T38" fmla="*/ 234 w 354"/>
                  <a:gd name="T39" fmla="*/ 0 h 318"/>
                  <a:gd name="T40" fmla="*/ 354 w 354"/>
                  <a:gd name="T41" fmla="*/ 50 h 318"/>
                  <a:gd name="T42" fmla="*/ 332 w 354"/>
                  <a:gd name="T43" fmla="*/ 60 h 318"/>
                  <a:gd name="T44" fmla="*/ 330 w 354"/>
                  <a:gd name="T45" fmla="*/ 60 h 318"/>
                  <a:gd name="T46" fmla="*/ 204 w 354"/>
                  <a:gd name="T47" fmla="*/ 110 h 318"/>
                  <a:gd name="T48" fmla="*/ 204 w 354"/>
                  <a:gd name="T49" fmla="*/ 12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4" h="318">
                    <a:moveTo>
                      <a:pt x="184" y="140"/>
                    </a:moveTo>
                    <a:lnTo>
                      <a:pt x="184" y="318"/>
                    </a:lnTo>
                    <a:lnTo>
                      <a:pt x="182" y="316"/>
                    </a:lnTo>
                    <a:lnTo>
                      <a:pt x="182" y="316"/>
                    </a:lnTo>
                    <a:lnTo>
                      <a:pt x="0" y="246"/>
                    </a:lnTo>
                    <a:lnTo>
                      <a:pt x="0" y="68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82" y="138"/>
                    </a:lnTo>
                    <a:lnTo>
                      <a:pt x="182" y="140"/>
                    </a:lnTo>
                    <a:lnTo>
                      <a:pt x="184" y="140"/>
                    </a:lnTo>
                    <a:close/>
                    <a:moveTo>
                      <a:pt x="184" y="110"/>
                    </a:moveTo>
                    <a:lnTo>
                      <a:pt x="68" y="64"/>
                    </a:lnTo>
                    <a:lnTo>
                      <a:pt x="184" y="18"/>
                    </a:lnTo>
                    <a:lnTo>
                      <a:pt x="184" y="110"/>
                    </a:lnTo>
                    <a:close/>
                    <a:moveTo>
                      <a:pt x="204" y="12"/>
                    </a:moveTo>
                    <a:lnTo>
                      <a:pt x="228" y="2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4" y="0"/>
                    </a:lnTo>
                    <a:lnTo>
                      <a:pt x="354" y="50"/>
                    </a:lnTo>
                    <a:lnTo>
                      <a:pt x="332" y="60"/>
                    </a:lnTo>
                    <a:lnTo>
                      <a:pt x="330" y="60"/>
                    </a:lnTo>
                    <a:lnTo>
                      <a:pt x="204" y="110"/>
                    </a:lnTo>
                    <a:lnTo>
                      <a:pt x="204" y="12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4780" tIns="72392" rIns="144780" bIns="72392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/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29" name="Freeform 537">
                <a:extLst>
                  <a:ext uri="{FF2B5EF4-FFF2-40B4-BE49-F238E27FC236}">
                    <a16:creationId xmlns:a16="http://schemas.microsoft.com/office/drawing/2014/main" xmlns="" id="{EB31B9D0-226A-43A3-B4D0-875EEEE4D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3448" y="5368877"/>
                <a:ext cx="241128" cy="277601"/>
              </a:xfrm>
              <a:custGeom>
                <a:avLst/>
                <a:gdLst>
                  <a:gd name="T0" fmla="*/ 0 w 238"/>
                  <a:gd name="T1" fmla="*/ 96 h 274"/>
                  <a:gd name="T2" fmla="*/ 238 w 238"/>
                  <a:gd name="T3" fmla="*/ 0 h 274"/>
                  <a:gd name="T4" fmla="*/ 238 w 238"/>
                  <a:gd name="T5" fmla="*/ 180 h 274"/>
                  <a:gd name="T6" fmla="*/ 0 w 238"/>
                  <a:gd name="T7" fmla="*/ 274 h 274"/>
                  <a:gd name="T8" fmla="*/ 0 w 238"/>
                  <a:gd name="T9" fmla="*/ 96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" h="274">
                    <a:moveTo>
                      <a:pt x="0" y="96"/>
                    </a:moveTo>
                    <a:lnTo>
                      <a:pt x="238" y="0"/>
                    </a:lnTo>
                    <a:lnTo>
                      <a:pt x="238" y="180"/>
                    </a:lnTo>
                    <a:lnTo>
                      <a:pt x="0" y="27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16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4780" tIns="72392" rIns="144780" bIns="72392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/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30" name="Freeform 538">
                <a:extLst>
                  <a:ext uri="{FF2B5EF4-FFF2-40B4-BE49-F238E27FC236}">
                    <a16:creationId xmlns:a16="http://schemas.microsoft.com/office/drawing/2014/main" xmlns="" id="{1662D860-E2B8-44A5-A41B-F040E73616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5398" y="4973753"/>
                <a:ext cx="370810" cy="482255"/>
              </a:xfrm>
              <a:custGeom>
                <a:avLst/>
                <a:gdLst>
                  <a:gd name="T0" fmla="*/ 170 w 366"/>
                  <a:gd name="T1" fmla="*/ 130 h 476"/>
                  <a:gd name="T2" fmla="*/ 300 w 366"/>
                  <a:gd name="T3" fmla="*/ 76 h 476"/>
                  <a:gd name="T4" fmla="*/ 330 w 366"/>
                  <a:gd name="T5" fmla="*/ 64 h 476"/>
                  <a:gd name="T6" fmla="*/ 332 w 366"/>
                  <a:gd name="T7" fmla="*/ 66 h 476"/>
                  <a:gd name="T8" fmla="*/ 336 w 366"/>
                  <a:gd name="T9" fmla="*/ 68 h 476"/>
                  <a:gd name="T10" fmla="*/ 338 w 366"/>
                  <a:gd name="T11" fmla="*/ 70 h 476"/>
                  <a:gd name="T12" fmla="*/ 348 w 366"/>
                  <a:gd name="T13" fmla="*/ 174 h 476"/>
                  <a:gd name="T14" fmla="*/ 366 w 366"/>
                  <a:gd name="T15" fmla="*/ 388 h 476"/>
                  <a:gd name="T16" fmla="*/ 364 w 366"/>
                  <a:gd name="T17" fmla="*/ 396 h 476"/>
                  <a:gd name="T18" fmla="*/ 352 w 366"/>
                  <a:gd name="T19" fmla="*/ 400 h 476"/>
                  <a:gd name="T20" fmla="*/ 346 w 366"/>
                  <a:gd name="T21" fmla="*/ 394 h 476"/>
                  <a:gd name="T22" fmla="*/ 238 w 366"/>
                  <a:gd name="T23" fmla="*/ 146 h 476"/>
                  <a:gd name="T24" fmla="*/ 176 w 366"/>
                  <a:gd name="T25" fmla="*/ 466 h 476"/>
                  <a:gd name="T26" fmla="*/ 174 w 366"/>
                  <a:gd name="T27" fmla="*/ 472 h 476"/>
                  <a:gd name="T28" fmla="*/ 164 w 366"/>
                  <a:gd name="T29" fmla="*/ 476 h 476"/>
                  <a:gd name="T30" fmla="*/ 158 w 366"/>
                  <a:gd name="T31" fmla="*/ 472 h 476"/>
                  <a:gd name="T32" fmla="*/ 156 w 366"/>
                  <a:gd name="T33" fmla="*/ 262 h 476"/>
                  <a:gd name="T34" fmla="*/ 24 w 366"/>
                  <a:gd name="T35" fmla="*/ 408 h 476"/>
                  <a:gd name="T36" fmla="*/ 20 w 366"/>
                  <a:gd name="T37" fmla="*/ 414 h 476"/>
                  <a:gd name="T38" fmla="*/ 10 w 366"/>
                  <a:gd name="T39" fmla="*/ 418 h 476"/>
                  <a:gd name="T40" fmla="*/ 4 w 366"/>
                  <a:gd name="T41" fmla="*/ 414 h 476"/>
                  <a:gd name="T42" fmla="*/ 20 w 366"/>
                  <a:gd name="T43" fmla="*/ 200 h 476"/>
                  <a:gd name="T44" fmla="*/ 28 w 366"/>
                  <a:gd name="T45" fmla="*/ 90 h 476"/>
                  <a:gd name="T46" fmla="*/ 30 w 366"/>
                  <a:gd name="T47" fmla="*/ 86 h 476"/>
                  <a:gd name="T48" fmla="*/ 32 w 366"/>
                  <a:gd name="T49" fmla="*/ 82 h 476"/>
                  <a:gd name="T50" fmla="*/ 38 w 366"/>
                  <a:gd name="T51" fmla="*/ 80 h 476"/>
                  <a:gd name="T52" fmla="*/ 138 w 366"/>
                  <a:gd name="T53" fmla="*/ 64 h 476"/>
                  <a:gd name="T54" fmla="*/ 134 w 366"/>
                  <a:gd name="T55" fmla="*/ 116 h 476"/>
                  <a:gd name="T56" fmla="*/ 214 w 366"/>
                  <a:gd name="T57" fmla="*/ 176 h 476"/>
                  <a:gd name="T58" fmla="*/ 214 w 366"/>
                  <a:gd name="T59" fmla="*/ 336 h 476"/>
                  <a:gd name="T60" fmla="*/ 204 w 366"/>
                  <a:gd name="T61" fmla="*/ 338 h 476"/>
                  <a:gd name="T62" fmla="*/ 198 w 366"/>
                  <a:gd name="T63" fmla="*/ 336 h 476"/>
                  <a:gd name="T64" fmla="*/ 194 w 366"/>
                  <a:gd name="T65" fmla="*/ 180 h 476"/>
                  <a:gd name="T66" fmla="*/ 50 w 366"/>
                  <a:gd name="T67" fmla="*/ 106 h 476"/>
                  <a:gd name="T68" fmla="*/ 184 w 366"/>
                  <a:gd name="T69" fmla="*/ 38 h 476"/>
                  <a:gd name="T70" fmla="*/ 150 w 366"/>
                  <a:gd name="T71" fmla="*/ 34 h 476"/>
                  <a:gd name="T72" fmla="*/ 140 w 366"/>
                  <a:gd name="T73" fmla="*/ 28 h 476"/>
                  <a:gd name="T74" fmla="*/ 134 w 366"/>
                  <a:gd name="T75" fmla="*/ 16 h 476"/>
                  <a:gd name="T76" fmla="*/ 150 w 366"/>
                  <a:gd name="T77" fmla="*/ 6 h 476"/>
                  <a:gd name="T78" fmla="*/ 184 w 366"/>
                  <a:gd name="T79" fmla="*/ 0 h 476"/>
                  <a:gd name="T80" fmla="*/ 220 w 366"/>
                  <a:gd name="T81" fmla="*/ 6 h 476"/>
                  <a:gd name="T82" fmla="*/ 234 w 366"/>
                  <a:gd name="T83" fmla="*/ 18 h 476"/>
                  <a:gd name="T84" fmla="*/ 230 w 366"/>
                  <a:gd name="T85" fmla="*/ 28 h 476"/>
                  <a:gd name="T86" fmla="*/ 220 w 366"/>
                  <a:gd name="T87" fmla="*/ 34 h 476"/>
                  <a:gd name="T88" fmla="*/ 184 w 366"/>
                  <a:gd name="T89" fmla="*/ 38 h 476"/>
                  <a:gd name="T90" fmla="*/ 320 w 366"/>
                  <a:gd name="T91" fmla="*/ 92 h 476"/>
                  <a:gd name="T92" fmla="*/ 212 w 366"/>
                  <a:gd name="T93" fmla="*/ 22 h 476"/>
                  <a:gd name="T94" fmla="*/ 214 w 366"/>
                  <a:gd name="T95" fmla="*/ 18 h 476"/>
                  <a:gd name="T96" fmla="*/ 212 w 366"/>
                  <a:gd name="T97" fmla="*/ 14 h 476"/>
                  <a:gd name="T98" fmla="*/ 196 w 366"/>
                  <a:gd name="T99" fmla="*/ 8 h 476"/>
                  <a:gd name="T100" fmla="*/ 172 w 366"/>
                  <a:gd name="T101" fmla="*/ 8 h 476"/>
                  <a:gd name="T102" fmla="*/ 158 w 366"/>
                  <a:gd name="T103" fmla="*/ 12 h 476"/>
                  <a:gd name="T104" fmla="*/ 154 w 366"/>
                  <a:gd name="T105" fmla="*/ 20 h 476"/>
                  <a:gd name="T106" fmla="*/ 164 w 366"/>
                  <a:gd name="T107" fmla="*/ 28 h 476"/>
                  <a:gd name="T108" fmla="*/ 184 w 366"/>
                  <a:gd name="T109" fmla="*/ 30 h 476"/>
                  <a:gd name="T110" fmla="*/ 204 w 366"/>
                  <a:gd name="T111" fmla="*/ 28 h 476"/>
                  <a:gd name="T112" fmla="*/ 212 w 366"/>
                  <a:gd name="T113" fmla="*/ 22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6" h="476">
                    <a:moveTo>
                      <a:pt x="134" y="116"/>
                    </a:moveTo>
                    <a:lnTo>
                      <a:pt x="168" y="128"/>
                    </a:lnTo>
                    <a:lnTo>
                      <a:pt x="170" y="130"/>
                    </a:lnTo>
                    <a:lnTo>
                      <a:pt x="216" y="110"/>
                    </a:lnTo>
                    <a:lnTo>
                      <a:pt x="214" y="110"/>
                    </a:lnTo>
                    <a:lnTo>
                      <a:pt x="300" y="76"/>
                    </a:lnTo>
                    <a:lnTo>
                      <a:pt x="238" y="52"/>
                    </a:lnTo>
                    <a:lnTo>
                      <a:pt x="238" y="28"/>
                    </a:lnTo>
                    <a:lnTo>
                      <a:pt x="330" y="64"/>
                    </a:lnTo>
                    <a:lnTo>
                      <a:pt x="330" y="64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34" y="66"/>
                    </a:lnTo>
                    <a:lnTo>
                      <a:pt x="336" y="68"/>
                    </a:lnTo>
                    <a:lnTo>
                      <a:pt x="336" y="68"/>
                    </a:lnTo>
                    <a:lnTo>
                      <a:pt x="336" y="70"/>
                    </a:lnTo>
                    <a:lnTo>
                      <a:pt x="338" y="70"/>
                    </a:lnTo>
                    <a:lnTo>
                      <a:pt x="338" y="70"/>
                    </a:lnTo>
                    <a:lnTo>
                      <a:pt x="338" y="74"/>
                    </a:lnTo>
                    <a:lnTo>
                      <a:pt x="338" y="76"/>
                    </a:lnTo>
                    <a:lnTo>
                      <a:pt x="348" y="174"/>
                    </a:lnTo>
                    <a:lnTo>
                      <a:pt x="348" y="176"/>
                    </a:lnTo>
                    <a:lnTo>
                      <a:pt x="366" y="388"/>
                    </a:lnTo>
                    <a:lnTo>
                      <a:pt x="366" y="388"/>
                    </a:lnTo>
                    <a:lnTo>
                      <a:pt x="366" y="392"/>
                    </a:lnTo>
                    <a:lnTo>
                      <a:pt x="364" y="396"/>
                    </a:lnTo>
                    <a:lnTo>
                      <a:pt x="364" y="396"/>
                    </a:lnTo>
                    <a:lnTo>
                      <a:pt x="356" y="400"/>
                    </a:lnTo>
                    <a:lnTo>
                      <a:pt x="356" y="400"/>
                    </a:lnTo>
                    <a:lnTo>
                      <a:pt x="352" y="400"/>
                    </a:lnTo>
                    <a:lnTo>
                      <a:pt x="350" y="398"/>
                    </a:lnTo>
                    <a:lnTo>
                      <a:pt x="350" y="398"/>
                    </a:lnTo>
                    <a:lnTo>
                      <a:pt x="346" y="394"/>
                    </a:lnTo>
                    <a:lnTo>
                      <a:pt x="346" y="390"/>
                    </a:lnTo>
                    <a:lnTo>
                      <a:pt x="326" y="184"/>
                    </a:lnTo>
                    <a:lnTo>
                      <a:pt x="238" y="146"/>
                    </a:lnTo>
                    <a:lnTo>
                      <a:pt x="238" y="124"/>
                    </a:lnTo>
                    <a:lnTo>
                      <a:pt x="176" y="150"/>
                    </a:lnTo>
                    <a:lnTo>
                      <a:pt x="176" y="466"/>
                    </a:lnTo>
                    <a:lnTo>
                      <a:pt x="176" y="466"/>
                    </a:lnTo>
                    <a:lnTo>
                      <a:pt x="176" y="468"/>
                    </a:lnTo>
                    <a:lnTo>
                      <a:pt x="174" y="472"/>
                    </a:lnTo>
                    <a:lnTo>
                      <a:pt x="174" y="472"/>
                    </a:lnTo>
                    <a:lnTo>
                      <a:pt x="170" y="474"/>
                    </a:lnTo>
                    <a:lnTo>
                      <a:pt x="164" y="476"/>
                    </a:lnTo>
                    <a:lnTo>
                      <a:pt x="164" y="476"/>
                    </a:lnTo>
                    <a:lnTo>
                      <a:pt x="162" y="474"/>
                    </a:lnTo>
                    <a:lnTo>
                      <a:pt x="158" y="472"/>
                    </a:lnTo>
                    <a:lnTo>
                      <a:pt x="158" y="472"/>
                    </a:lnTo>
                    <a:lnTo>
                      <a:pt x="156" y="466"/>
                    </a:lnTo>
                    <a:lnTo>
                      <a:pt x="156" y="262"/>
                    </a:lnTo>
                    <a:lnTo>
                      <a:pt x="40" y="216"/>
                    </a:lnTo>
                    <a:lnTo>
                      <a:pt x="24" y="408"/>
                    </a:lnTo>
                    <a:lnTo>
                      <a:pt x="24" y="408"/>
                    </a:lnTo>
                    <a:lnTo>
                      <a:pt x="22" y="412"/>
                    </a:lnTo>
                    <a:lnTo>
                      <a:pt x="20" y="414"/>
                    </a:lnTo>
                    <a:lnTo>
                      <a:pt x="20" y="414"/>
                    </a:lnTo>
                    <a:lnTo>
                      <a:pt x="16" y="416"/>
                    </a:lnTo>
                    <a:lnTo>
                      <a:pt x="10" y="418"/>
                    </a:lnTo>
                    <a:lnTo>
                      <a:pt x="10" y="418"/>
                    </a:lnTo>
                    <a:lnTo>
                      <a:pt x="6" y="416"/>
                    </a:lnTo>
                    <a:lnTo>
                      <a:pt x="4" y="414"/>
                    </a:lnTo>
                    <a:lnTo>
                      <a:pt x="4" y="414"/>
                    </a:lnTo>
                    <a:lnTo>
                      <a:pt x="2" y="410"/>
                    </a:lnTo>
                    <a:lnTo>
                      <a:pt x="0" y="406"/>
                    </a:lnTo>
                    <a:lnTo>
                      <a:pt x="20" y="200"/>
                    </a:lnTo>
                    <a:lnTo>
                      <a:pt x="20" y="200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0" y="84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6" y="80"/>
                    </a:lnTo>
                    <a:lnTo>
                      <a:pt x="38" y="80"/>
                    </a:lnTo>
                    <a:lnTo>
                      <a:pt x="134" y="40"/>
                    </a:lnTo>
                    <a:lnTo>
                      <a:pt x="138" y="40"/>
                    </a:lnTo>
                    <a:lnTo>
                      <a:pt x="138" y="64"/>
                    </a:lnTo>
                    <a:lnTo>
                      <a:pt x="134" y="64"/>
                    </a:lnTo>
                    <a:lnTo>
                      <a:pt x="70" y="90"/>
                    </a:lnTo>
                    <a:lnTo>
                      <a:pt x="134" y="116"/>
                    </a:lnTo>
                    <a:close/>
                    <a:moveTo>
                      <a:pt x="194" y="180"/>
                    </a:moveTo>
                    <a:lnTo>
                      <a:pt x="194" y="180"/>
                    </a:lnTo>
                    <a:lnTo>
                      <a:pt x="214" y="176"/>
                    </a:lnTo>
                    <a:lnTo>
                      <a:pt x="214" y="328"/>
                    </a:lnTo>
                    <a:lnTo>
                      <a:pt x="214" y="328"/>
                    </a:lnTo>
                    <a:lnTo>
                      <a:pt x="214" y="336"/>
                    </a:lnTo>
                    <a:lnTo>
                      <a:pt x="214" y="336"/>
                    </a:lnTo>
                    <a:lnTo>
                      <a:pt x="204" y="338"/>
                    </a:lnTo>
                    <a:lnTo>
                      <a:pt x="204" y="338"/>
                    </a:lnTo>
                    <a:lnTo>
                      <a:pt x="200" y="338"/>
                    </a:lnTo>
                    <a:lnTo>
                      <a:pt x="198" y="336"/>
                    </a:lnTo>
                    <a:lnTo>
                      <a:pt x="198" y="336"/>
                    </a:lnTo>
                    <a:lnTo>
                      <a:pt x="194" y="332"/>
                    </a:lnTo>
                    <a:lnTo>
                      <a:pt x="194" y="328"/>
                    </a:lnTo>
                    <a:lnTo>
                      <a:pt x="194" y="180"/>
                    </a:lnTo>
                    <a:close/>
                    <a:moveTo>
                      <a:pt x="156" y="240"/>
                    </a:moveTo>
                    <a:lnTo>
                      <a:pt x="156" y="146"/>
                    </a:lnTo>
                    <a:lnTo>
                      <a:pt x="50" y="106"/>
                    </a:lnTo>
                    <a:lnTo>
                      <a:pt x="42" y="192"/>
                    </a:lnTo>
                    <a:lnTo>
                      <a:pt x="156" y="240"/>
                    </a:lnTo>
                    <a:close/>
                    <a:moveTo>
                      <a:pt x="184" y="38"/>
                    </a:moveTo>
                    <a:lnTo>
                      <a:pt x="184" y="38"/>
                    </a:lnTo>
                    <a:lnTo>
                      <a:pt x="166" y="38"/>
                    </a:lnTo>
                    <a:lnTo>
                      <a:pt x="150" y="34"/>
                    </a:lnTo>
                    <a:lnTo>
                      <a:pt x="150" y="34"/>
                    </a:lnTo>
                    <a:lnTo>
                      <a:pt x="150" y="34"/>
                    </a:lnTo>
                    <a:lnTo>
                      <a:pt x="140" y="28"/>
                    </a:lnTo>
                    <a:lnTo>
                      <a:pt x="134" y="22"/>
                    </a:lnTo>
                    <a:lnTo>
                      <a:pt x="134" y="16"/>
                    </a:lnTo>
                    <a:lnTo>
                      <a:pt x="134" y="16"/>
                    </a:lnTo>
                    <a:lnTo>
                      <a:pt x="140" y="10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66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204" y="0"/>
                    </a:lnTo>
                    <a:lnTo>
                      <a:pt x="220" y="6"/>
                    </a:lnTo>
                    <a:lnTo>
                      <a:pt x="220" y="6"/>
                    </a:lnTo>
                    <a:lnTo>
                      <a:pt x="230" y="12"/>
                    </a:lnTo>
                    <a:lnTo>
                      <a:pt x="234" y="14"/>
                    </a:lnTo>
                    <a:lnTo>
                      <a:pt x="234" y="18"/>
                    </a:lnTo>
                    <a:lnTo>
                      <a:pt x="234" y="20"/>
                    </a:lnTo>
                    <a:lnTo>
                      <a:pt x="234" y="20"/>
                    </a:lnTo>
                    <a:lnTo>
                      <a:pt x="230" y="28"/>
                    </a:lnTo>
                    <a:lnTo>
                      <a:pt x="230" y="28"/>
                    </a:lnTo>
                    <a:lnTo>
                      <a:pt x="220" y="34"/>
                    </a:lnTo>
                    <a:lnTo>
                      <a:pt x="220" y="34"/>
                    </a:lnTo>
                    <a:lnTo>
                      <a:pt x="204" y="38"/>
                    </a:lnTo>
                    <a:lnTo>
                      <a:pt x="184" y="38"/>
                    </a:lnTo>
                    <a:lnTo>
                      <a:pt x="184" y="38"/>
                    </a:lnTo>
                    <a:close/>
                    <a:moveTo>
                      <a:pt x="238" y="124"/>
                    </a:moveTo>
                    <a:lnTo>
                      <a:pt x="324" y="160"/>
                    </a:lnTo>
                    <a:lnTo>
                      <a:pt x="320" y="92"/>
                    </a:lnTo>
                    <a:lnTo>
                      <a:pt x="238" y="124"/>
                    </a:lnTo>
                    <a:close/>
                    <a:moveTo>
                      <a:pt x="212" y="22"/>
                    </a:moveTo>
                    <a:lnTo>
                      <a:pt x="212" y="22"/>
                    </a:lnTo>
                    <a:lnTo>
                      <a:pt x="214" y="22"/>
                    </a:lnTo>
                    <a:lnTo>
                      <a:pt x="214" y="20"/>
                    </a:lnTo>
                    <a:lnTo>
                      <a:pt x="214" y="18"/>
                    </a:lnTo>
                    <a:lnTo>
                      <a:pt x="214" y="18"/>
                    </a:lnTo>
                    <a:lnTo>
                      <a:pt x="214" y="16"/>
                    </a:lnTo>
                    <a:lnTo>
                      <a:pt x="212" y="14"/>
                    </a:lnTo>
                    <a:lnTo>
                      <a:pt x="204" y="10"/>
                    </a:lnTo>
                    <a:lnTo>
                      <a:pt x="204" y="10"/>
                    </a:lnTo>
                    <a:lnTo>
                      <a:pt x="196" y="8"/>
                    </a:lnTo>
                    <a:lnTo>
                      <a:pt x="184" y="6"/>
                    </a:lnTo>
                    <a:lnTo>
                      <a:pt x="184" y="6"/>
                    </a:lnTo>
                    <a:lnTo>
                      <a:pt x="172" y="8"/>
                    </a:lnTo>
                    <a:lnTo>
                      <a:pt x="162" y="10"/>
                    </a:lnTo>
                    <a:lnTo>
                      <a:pt x="162" y="10"/>
                    </a:lnTo>
                    <a:lnTo>
                      <a:pt x="158" y="12"/>
                    </a:lnTo>
                    <a:lnTo>
                      <a:pt x="154" y="16"/>
                    </a:lnTo>
                    <a:lnTo>
                      <a:pt x="154" y="20"/>
                    </a:lnTo>
                    <a:lnTo>
                      <a:pt x="154" y="20"/>
                    </a:lnTo>
                    <a:lnTo>
                      <a:pt x="162" y="28"/>
                    </a:lnTo>
                    <a:lnTo>
                      <a:pt x="162" y="28"/>
                    </a:lnTo>
                    <a:lnTo>
                      <a:pt x="164" y="28"/>
                    </a:lnTo>
                    <a:lnTo>
                      <a:pt x="164" y="28"/>
                    </a:lnTo>
                    <a:lnTo>
                      <a:pt x="174" y="30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96" y="30"/>
                    </a:lnTo>
                    <a:lnTo>
                      <a:pt x="204" y="28"/>
                    </a:lnTo>
                    <a:lnTo>
                      <a:pt x="204" y="28"/>
                    </a:lnTo>
                    <a:lnTo>
                      <a:pt x="212" y="22"/>
                    </a:lnTo>
                    <a:lnTo>
                      <a:pt x="212" y="22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4780" tIns="72392" rIns="144780" bIns="72392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/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31" name="Freeform 540">
                <a:extLst>
                  <a:ext uri="{FF2B5EF4-FFF2-40B4-BE49-F238E27FC236}">
                    <a16:creationId xmlns:a16="http://schemas.microsoft.com/office/drawing/2014/main" xmlns="" id="{F32A10C2-9A7E-43A2-85B2-5FE3BA8CB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1816" y="5002121"/>
                <a:ext cx="50657" cy="95235"/>
              </a:xfrm>
              <a:custGeom>
                <a:avLst/>
                <a:gdLst>
                  <a:gd name="T0" fmla="*/ 30 w 50"/>
                  <a:gd name="T1" fmla="*/ 82 h 94"/>
                  <a:gd name="T2" fmla="*/ 0 w 50"/>
                  <a:gd name="T3" fmla="*/ 94 h 94"/>
                  <a:gd name="T4" fmla="*/ 0 w 50"/>
                  <a:gd name="T5" fmla="*/ 10 h 94"/>
                  <a:gd name="T6" fmla="*/ 0 w 50"/>
                  <a:gd name="T7" fmla="*/ 10 h 94"/>
                  <a:gd name="T8" fmla="*/ 20 w 50"/>
                  <a:gd name="T9" fmla="*/ 10 h 94"/>
                  <a:gd name="T10" fmla="*/ 36 w 50"/>
                  <a:gd name="T11" fmla="*/ 6 h 94"/>
                  <a:gd name="T12" fmla="*/ 36 w 50"/>
                  <a:gd name="T13" fmla="*/ 6 h 94"/>
                  <a:gd name="T14" fmla="*/ 46 w 50"/>
                  <a:gd name="T15" fmla="*/ 0 h 94"/>
                  <a:gd name="T16" fmla="*/ 50 w 50"/>
                  <a:gd name="T17" fmla="*/ 0 h 94"/>
                  <a:gd name="T18" fmla="*/ 50 w 50"/>
                  <a:gd name="T19" fmla="*/ 72 h 94"/>
                  <a:gd name="T20" fmla="*/ 26 w 50"/>
                  <a:gd name="T21" fmla="*/ 82 h 94"/>
                  <a:gd name="T22" fmla="*/ 30 w 50"/>
                  <a:gd name="T23" fmla="*/ 8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94">
                    <a:moveTo>
                      <a:pt x="30" y="82"/>
                    </a:moveTo>
                    <a:lnTo>
                      <a:pt x="0" y="9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0" y="1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0" y="72"/>
                    </a:lnTo>
                    <a:lnTo>
                      <a:pt x="26" y="82"/>
                    </a:lnTo>
                    <a:lnTo>
                      <a:pt x="30" y="82"/>
                    </a:lnTo>
                    <a:close/>
                  </a:path>
                </a:pathLst>
              </a:custGeom>
              <a:solidFill>
                <a:srgbClr val="F1E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4780" tIns="72392" rIns="144780" bIns="72392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/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32" name="Freeform 541">
                <a:extLst>
                  <a:ext uri="{FF2B5EF4-FFF2-40B4-BE49-F238E27FC236}">
                    <a16:creationId xmlns:a16="http://schemas.microsoft.com/office/drawing/2014/main" xmlns="" id="{7DEB1634-343C-4274-99AD-9F6C13201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159" y="4996042"/>
                <a:ext cx="50657" cy="107393"/>
              </a:xfrm>
              <a:custGeom>
                <a:avLst/>
                <a:gdLst>
                  <a:gd name="T0" fmla="*/ 50 w 50"/>
                  <a:gd name="T1" fmla="*/ 100 h 106"/>
                  <a:gd name="T2" fmla="*/ 34 w 50"/>
                  <a:gd name="T3" fmla="*/ 106 h 106"/>
                  <a:gd name="T4" fmla="*/ 0 w 50"/>
                  <a:gd name="T5" fmla="*/ 94 h 106"/>
                  <a:gd name="T6" fmla="*/ 0 w 50"/>
                  <a:gd name="T7" fmla="*/ 42 h 106"/>
                  <a:gd name="T8" fmla="*/ 4 w 50"/>
                  <a:gd name="T9" fmla="*/ 42 h 106"/>
                  <a:gd name="T10" fmla="*/ 4 w 50"/>
                  <a:gd name="T11" fmla="*/ 18 h 106"/>
                  <a:gd name="T12" fmla="*/ 0 w 50"/>
                  <a:gd name="T13" fmla="*/ 18 h 106"/>
                  <a:gd name="T14" fmla="*/ 0 w 50"/>
                  <a:gd name="T15" fmla="*/ 0 h 106"/>
                  <a:gd name="T16" fmla="*/ 0 w 50"/>
                  <a:gd name="T17" fmla="*/ 0 h 106"/>
                  <a:gd name="T18" fmla="*/ 6 w 50"/>
                  <a:gd name="T19" fmla="*/ 6 h 106"/>
                  <a:gd name="T20" fmla="*/ 16 w 50"/>
                  <a:gd name="T21" fmla="*/ 12 h 106"/>
                  <a:gd name="T22" fmla="*/ 16 w 50"/>
                  <a:gd name="T23" fmla="*/ 12 h 106"/>
                  <a:gd name="T24" fmla="*/ 16 w 50"/>
                  <a:gd name="T25" fmla="*/ 12 h 106"/>
                  <a:gd name="T26" fmla="*/ 32 w 50"/>
                  <a:gd name="T27" fmla="*/ 16 h 106"/>
                  <a:gd name="T28" fmla="*/ 50 w 50"/>
                  <a:gd name="T29" fmla="*/ 16 h 106"/>
                  <a:gd name="T30" fmla="*/ 50 w 50"/>
                  <a:gd name="T31" fmla="*/ 10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106">
                    <a:moveTo>
                      <a:pt x="50" y="100"/>
                    </a:moveTo>
                    <a:lnTo>
                      <a:pt x="34" y="106"/>
                    </a:lnTo>
                    <a:lnTo>
                      <a:pt x="0" y="94"/>
                    </a:lnTo>
                    <a:lnTo>
                      <a:pt x="0" y="42"/>
                    </a:lnTo>
                    <a:lnTo>
                      <a:pt x="4" y="4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32" y="16"/>
                    </a:lnTo>
                    <a:lnTo>
                      <a:pt x="50" y="16"/>
                    </a:lnTo>
                    <a:lnTo>
                      <a:pt x="50" y="10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4780" tIns="72392" rIns="144780" bIns="72392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/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</p:grpSp>
        <p:grpSp>
          <p:nvGrpSpPr>
            <p:cNvPr id="19" name="Group 62">
              <a:extLst>
                <a:ext uri="{FF2B5EF4-FFF2-40B4-BE49-F238E27FC236}">
                  <a16:creationId xmlns:a16="http://schemas.microsoft.com/office/drawing/2014/main" xmlns="" id="{0F2EE1AF-D71A-46FC-8758-74AC9A9D7AED}"/>
                </a:ext>
              </a:extLst>
            </p:cNvPr>
            <p:cNvGrpSpPr/>
            <p:nvPr/>
          </p:nvGrpSpPr>
          <p:grpSpPr>
            <a:xfrm>
              <a:off x="660399" y="2063949"/>
              <a:ext cx="2330196" cy="3009148"/>
              <a:chOff x="498861" y="2031592"/>
              <a:chExt cx="2301858" cy="2972554"/>
            </a:xfrm>
            <a:solidFill>
              <a:schemeClr val="bg2">
                <a:lumMod val="1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Freeform 529">
                <a:extLst>
                  <a:ext uri="{FF2B5EF4-FFF2-40B4-BE49-F238E27FC236}">
                    <a16:creationId xmlns:a16="http://schemas.microsoft.com/office/drawing/2014/main" xmlns="" id="{EDBC5136-B583-4A0F-937E-DE419AD831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8027" y="2035645"/>
                <a:ext cx="1132692" cy="2863136"/>
              </a:xfrm>
              <a:custGeom>
                <a:avLst/>
                <a:gdLst>
                  <a:gd name="T0" fmla="*/ 64 w 1118"/>
                  <a:gd name="T1" fmla="*/ 2820 h 2826"/>
                  <a:gd name="T2" fmla="*/ 152 w 1118"/>
                  <a:gd name="T3" fmla="*/ 2798 h 2826"/>
                  <a:gd name="T4" fmla="*/ 190 w 1118"/>
                  <a:gd name="T5" fmla="*/ 2780 h 2826"/>
                  <a:gd name="T6" fmla="*/ 238 w 1118"/>
                  <a:gd name="T7" fmla="*/ 2750 h 2826"/>
                  <a:gd name="T8" fmla="*/ 258 w 1118"/>
                  <a:gd name="T9" fmla="*/ 2728 h 2826"/>
                  <a:gd name="T10" fmla="*/ 274 w 1118"/>
                  <a:gd name="T11" fmla="*/ 2690 h 2826"/>
                  <a:gd name="T12" fmla="*/ 770 w 1118"/>
                  <a:gd name="T13" fmla="*/ 1686 h 2826"/>
                  <a:gd name="T14" fmla="*/ 820 w 1118"/>
                  <a:gd name="T15" fmla="*/ 1556 h 2826"/>
                  <a:gd name="T16" fmla="*/ 868 w 1118"/>
                  <a:gd name="T17" fmla="*/ 1350 h 2826"/>
                  <a:gd name="T18" fmla="*/ 884 w 1118"/>
                  <a:gd name="T19" fmla="*/ 1128 h 2826"/>
                  <a:gd name="T20" fmla="*/ 880 w 1118"/>
                  <a:gd name="T21" fmla="*/ 1012 h 2826"/>
                  <a:gd name="T22" fmla="*/ 858 w 1118"/>
                  <a:gd name="T23" fmla="*/ 846 h 2826"/>
                  <a:gd name="T24" fmla="*/ 818 w 1118"/>
                  <a:gd name="T25" fmla="*/ 692 h 2826"/>
                  <a:gd name="T26" fmla="*/ 760 w 1118"/>
                  <a:gd name="T27" fmla="*/ 546 h 2826"/>
                  <a:gd name="T28" fmla="*/ 682 w 1118"/>
                  <a:gd name="T29" fmla="*/ 410 h 2826"/>
                  <a:gd name="T30" fmla="*/ 618 w 1118"/>
                  <a:gd name="T31" fmla="*/ 326 h 2826"/>
                  <a:gd name="T32" fmla="*/ 526 w 1118"/>
                  <a:gd name="T33" fmla="*/ 222 h 2826"/>
                  <a:gd name="T34" fmla="*/ 428 w 1118"/>
                  <a:gd name="T35" fmla="*/ 140 h 2826"/>
                  <a:gd name="T36" fmla="*/ 322 w 1118"/>
                  <a:gd name="T37" fmla="*/ 74 h 2826"/>
                  <a:gd name="T38" fmla="*/ 210 w 1118"/>
                  <a:gd name="T39" fmla="*/ 30 h 2826"/>
                  <a:gd name="T40" fmla="*/ 90 w 1118"/>
                  <a:gd name="T41" fmla="*/ 4 h 2826"/>
                  <a:gd name="T42" fmla="*/ 102 w 1118"/>
                  <a:gd name="T43" fmla="*/ 4 h 2826"/>
                  <a:gd name="T44" fmla="*/ 256 w 1118"/>
                  <a:gd name="T45" fmla="*/ 28 h 2826"/>
                  <a:gd name="T46" fmla="*/ 400 w 1118"/>
                  <a:gd name="T47" fmla="*/ 72 h 2826"/>
                  <a:gd name="T48" fmla="*/ 536 w 1118"/>
                  <a:gd name="T49" fmla="*/ 138 h 2826"/>
                  <a:gd name="T50" fmla="*/ 664 w 1118"/>
                  <a:gd name="T51" fmla="*/ 222 h 2826"/>
                  <a:gd name="T52" fmla="*/ 784 w 1118"/>
                  <a:gd name="T53" fmla="*/ 328 h 2826"/>
                  <a:gd name="T54" fmla="*/ 862 w 1118"/>
                  <a:gd name="T55" fmla="*/ 414 h 2826"/>
                  <a:gd name="T56" fmla="*/ 960 w 1118"/>
                  <a:gd name="T57" fmla="*/ 550 h 2826"/>
                  <a:gd name="T58" fmla="*/ 1034 w 1118"/>
                  <a:gd name="T59" fmla="*/ 696 h 2826"/>
                  <a:gd name="T60" fmla="*/ 1084 w 1118"/>
                  <a:gd name="T61" fmla="*/ 852 h 2826"/>
                  <a:gd name="T62" fmla="*/ 1112 w 1118"/>
                  <a:gd name="T63" fmla="*/ 1016 h 2826"/>
                  <a:gd name="T64" fmla="*/ 1118 w 1118"/>
                  <a:gd name="T65" fmla="*/ 1132 h 2826"/>
                  <a:gd name="T66" fmla="*/ 1098 w 1118"/>
                  <a:gd name="T67" fmla="*/ 1356 h 2826"/>
                  <a:gd name="T68" fmla="*/ 1050 w 1118"/>
                  <a:gd name="T69" fmla="*/ 1528 h 2826"/>
                  <a:gd name="T70" fmla="*/ 1008 w 1118"/>
                  <a:gd name="T71" fmla="*/ 1626 h 2826"/>
                  <a:gd name="T72" fmla="*/ 974 w 1118"/>
                  <a:gd name="T73" fmla="*/ 1690 h 2826"/>
                  <a:gd name="T74" fmla="*/ 350 w 1118"/>
                  <a:gd name="T75" fmla="*/ 2690 h 2826"/>
                  <a:gd name="T76" fmla="*/ 338 w 1118"/>
                  <a:gd name="T77" fmla="*/ 2716 h 2826"/>
                  <a:gd name="T78" fmla="*/ 318 w 1118"/>
                  <a:gd name="T79" fmla="*/ 2740 h 2826"/>
                  <a:gd name="T80" fmla="*/ 266 w 1118"/>
                  <a:gd name="T81" fmla="*/ 2772 h 2826"/>
                  <a:gd name="T82" fmla="*/ 218 w 1118"/>
                  <a:gd name="T83" fmla="*/ 2792 h 2826"/>
                  <a:gd name="T84" fmla="*/ 138 w 1118"/>
                  <a:gd name="T85" fmla="*/ 2812 h 2826"/>
                  <a:gd name="T86" fmla="*/ 48 w 1118"/>
                  <a:gd name="T87" fmla="*/ 2824 h 2826"/>
                  <a:gd name="T88" fmla="*/ 0 w 1118"/>
                  <a:gd name="T89" fmla="*/ 2826 h 2826"/>
                  <a:gd name="T90" fmla="*/ 24 w 1118"/>
                  <a:gd name="T91" fmla="*/ 2 h 2826"/>
                  <a:gd name="T92" fmla="*/ 90 w 1118"/>
                  <a:gd name="T93" fmla="*/ 26 h 2826"/>
                  <a:gd name="T94" fmla="*/ 152 w 1118"/>
                  <a:gd name="T95" fmla="*/ 68 h 2826"/>
                  <a:gd name="T96" fmla="*/ 210 w 1118"/>
                  <a:gd name="T97" fmla="*/ 134 h 2826"/>
                  <a:gd name="T98" fmla="*/ 266 w 1118"/>
                  <a:gd name="T99" fmla="*/ 220 h 2826"/>
                  <a:gd name="T100" fmla="*/ 316 w 1118"/>
                  <a:gd name="T101" fmla="*/ 326 h 2826"/>
                  <a:gd name="T102" fmla="*/ 350 w 1118"/>
                  <a:gd name="T103" fmla="*/ 412 h 2826"/>
                  <a:gd name="T104" fmla="*/ 390 w 1118"/>
                  <a:gd name="T105" fmla="*/ 548 h 2826"/>
                  <a:gd name="T106" fmla="*/ 422 w 1118"/>
                  <a:gd name="T107" fmla="*/ 694 h 2826"/>
                  <a:gd name="T108" fmla="*/ 448 w 1118"/>
                  <a:gd name="T109" fmla="*/ 904 h 2826"/>
                  <a:gd name="T110" fmla="*/ 456 w 1118"/>
                  <a:gd name="T111" fmla="*/ 1130 h 2826"/>
                  <a:gd name="T112" fmla="*/ 448 w 1118"/>
                  <a:gd name="T113" fmla="*/ 1354 h 2826"/>
                  <a:gd name="T114" fmla="*/ 422 w 1118"/>
                  <a:gd name="T115" fmla="*/ 1560 h 2826"/>
                  <a:gd name="T116" fmla="*/ 396 w 1118"/>
                  <a:gd name="T117" fmla="*/ 1688 h 2826"/>
                  <a:gd name="T118" fmla="*/ 136 w 1118"/>
                  <a:gd name="T119" fmla="*/ 2690 h 2826"/>
                  <a:gd name="T120" fmla="*/ 122 w 1118"/>
                  <a:gd name="T121" fmla="*/ 2740 h 2826"/>
                  <a:gd name="T122" fmla="*/ 90 w 1118"/>
                  <a:gd name="T123" fmla="*/ 2782 h 2826"/>
                  <a:gd name="T124" fmla="*/ 26 w 1118"/>
                  <a:gd name="T125" fmla="*/ 2820 h 2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8" h="2826">
                    <a:moveTo>
                      <a:pt x="14" y="2826"/>
                    </a:moveTo>
                    <a:lnTo>
                      <a:pt x="14" y="2826"/>
                    </a:lnTo>
                    <a:lnTo>
                      <a:pt x="64" y="2820"/>
                    </a:lnTo>
                    <a:lnTo>
                      <a:pt x="110" y="2812"/>
                    </a:lnTo>
                    <a:lnTo>
                      <a:pt x="132" y="2806"/>
                    </a:lnTo>
                    <a:lnTo>
                      <a:pt x="152" y="2798"/>
                    </a:lnTo>
                    <a:lnTo>
                      <a:pt x="172" y="2790"/>
                    </a:lnTo>
                    <a:lnTo>
                      <a:pt x="190" y="2780"/>
                    </a:lnTo>
                    <a:lnTo>
                      <a:pt x="190" y="2780"/>
                    </a:lnTo>
                    <a:lnTo>
                      <a:pt x="208" y="2770"/>
                    </a:lnTo>
                    <a:lnTo>
                      <a:pt x="224" y="2760"/>
                    </a:lnTo>
                    <a:lnTo>
                      <a:pt x="238" y="2750"/>
                    </a:lnTo>
                    <a:lnTo>
                      <a:pt x="250" y="2740"/>
                    </a:lnTo>
                    <a:lnTo>
                      <a:pt x="250" y="2740"/>
                    </a:lnTo>
                    <a:lnTo>
                      <a:pt x="258" y="2728"/>
                    </a:lnTo>
                    <a:lnTo>
                      <a:pt x="266" y="2716"/>
                    </a:lnTo>
                    <a:lnTo>
                      <a:pt x="272" y="2704"/>
                    </a:lnTo>
                    <a:lnTo>
                      <a:pt x="274" y="2690"/>
                    </a:lnTo>
                    <a:lnTo>
                      <a:pt x="738" y="1752"/>
                    </a:lnTo>
                    <a:lnTo>
                      <a:pt x="738" y="1752"/>
                    </a:lnTo>
                    <a:lnTo>
                      <a:pt x="770" y="1686"/>
                    </a:lnTo>
                    <a:lnTo>
                      <a:pt x="770" y="1686"/>
                    </a:lnTo>
                    <a:lnTo>
                      <a:pt x="796" y="1622"/>
                    </a:lnTo>
                    <a:lnTo>
                      <a:pt x="820" y="1556"/>
                    </a:lnTo>
                    <a:lnTo>
                      <a:pt x="840" y="1490"/>
                    </a:lnTo>
                    <a:lnTo>
                      <a:pt x="856" y="1420"/>
                    </a:lnTo>
                    <a:lnTo>
                      <a:pt x="868" y="1350"/>
                    </a:lnTo>
                    <a:lnTo>
                      <a:pt x="878" y="1278"/>
                    </a:lnTo>
                    <a:lnTo>
                      <a:pt x="884" y="1204"/>
                    </a:lnTo>
                    <a:lnTo>
                      <a:pt x="884" y="1128"/>
                    </a:lnTo>
                    <a:lnTo>
                      <a:pt x="884" y="1128"/>
                    </a:lnTo>
                    <a:lnTo>
                      <a:pt x="884" y="1068"/>
                    </a:lnTo>
                    <a:lnTo>
                      <a:pt x="880" y="1012"/>
                    </a:lnTo>
                    <a:lnTo>
                      <a:pt x="876" y="956"/>
                    </a:lnTo>
                    <a:lnTo>
                      <a:pt x="868" y="900"/>
                    </a:lnTo>
                    <a:lnTo>
                      <a:pt x="858" y="846"/>
                    </a:lnTo>
                    <a:lnTo>
                      <a:pt x="848" y="794"/>
                    </a:lnTo>
                    <a:lnTo>
                      <a:pt x="834" y="742"/>
                    </a:lnTo>
                    <a:lnTo>
                      <a:pt x="818" y="692"/>
                    </a:lnTo>
                    <a:lnTo>
                      <a:pt x="800" y="642"/>
                    </a:lnTo>
                    <a:lnTo>
                      <a:pt x="782" y="594"/>
                    </a:lnTo>
                    <a:lnTo>
                      <a:pt x="760" y="546"/>
                    </a:lnTo>
                    <a:lnTo>
                      <a:pt x="736" y="500"/>
                    </a:lnTo>
                    <a:lnTo>
                      <a:pt x="710" y="454"/>
                    </a:lnTo>
                    <a:lnTo>
                      <a:pt x="682" y="410"/>
                    </a:lnTo>
                    <a:lnTo>
                      <a:pt x="652" y="368"/>
                    </a:lnTo>
                    <a:lnTo>
                      <a:pt x="618" y="326"/>
                    </a:lnTo>
                    <a:lnTo>
                      <a:pt x="618" y="326"/>
                    </a:lnTo>
                    <a:lnTo>
                      <a:pt x="588" y="290"/>
                    </a:lnTo>
                    <a:lnTo>
                      <a:pt x="558" y="254"/>
                    </a:lnTo>
                    <a:lnTo>
                      <a:pt x="526" y="222"/>
                    </a:lnTo>
                    <a:lnTo>
                      <a:pt x="494" y="192"/>
                    </a:lnTo>
                    <a:lnTo>
                      <a:pt x="460" y="164"/>
                    </a:lnTo>
                    <a:lnTo>
                      <a:pt x="428" y="140"/>
                    </a:lnTo>
                    <a:lnTo>
                      <a:pt x="392" y="116"/>
                    </a:lnTo>
                    <a:lnTo>
                      <a:pt x="358" y="94"/>
                    </a:lnTo>
                    <a:lnTo>
                      <a:pt x="322" y="74"/>
                    </a:lnTo>
                    <a:lnTo>
                      <a:pt x="284" y="58"/>
                    </a:lnTo>
                    <a:lnTo>
                      <a:pt x="248" y="42"/>
                    </a:lnTo>
                    <a:lnTo>
                      <a:pt x="210" y="30"/>
                    </a:lnTo>
                    <a:lnTo>
                      <a:pt x="170" y="18"/>
                    </a:lnTo>
                    <a:lnTo>
                      <a:pt x="130" y="10"/>
                    </a:lnTo>
                    <a:lnTo>
                      <a:pt x="90" y="4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102" y="4"/>
                    </a:lnTo>
                    <a:lnTo>
                      <a:pt x="154" y="10"/>
                    </a:lnTo>
                    <a:lnTo>
                      <a:pt x="206" y="18"/>
                    </a:lnTo>
                    <a:lnTo>
                      <a:pt x="256" y="28"/>
                    </a:lnTo>
                    <a:lnTo>
                      <a:pt x="304" y="40"/>
                    </a:lnTo>
                    <a:lnTo>
                      <a:pt x="352" y="56"/>
                    </a:lnTo>
                    <a:lnTo>
                      <a:pt x="400" y="72"/>
                    </a:lnTo>
                    <a:lnTo>
                      <a:pt x="446" y="92"/>
                    </a:lnTo>
                    <a:lnTo>
                      <a:pt x="492" y="114"/>
                    </a:lnTo>
                    <a:lnTo>
                      <a:pt x="536" y="138"/>
                    </a:lnTo>
                    <a:lnTo>
                      <a:pt x="580" y="164"/>
                    </a:lnTo>
                    <a:lnTo>
                      <a:pt x="622" y="192"/>
                    </a:lnTo>
                    <a:lnTo>
                      <a:pt x="664" y="222"/>
                    </a:lnTo>
                    <a:lnTo>
                      <a:pt x="706" y="256"/>
                    </a:lnTo>
                    <a:lnTo>
                      <a:pt x="744" y="290"/>
                    </a:lnTo>
                    <a:lnTo>
                      <a:pt x="784" y="328"/>
                    </a:lnTo>
                    <a:lnTo>
                      <a:pt x="784" y="328"/>
                    </a:lnTo>
                    <a:lnTo>
                      <a:pt x="824" y="370"/>
                    </a:lnTo>
                    <a:lnTo>
                      <a:pt x="862" y="414"/>
                    </a:lnTo>
                    <a:lnTo>
                      <a:pt x="898" y="458"/>
                    </a:lnTo>
                    <a:lnTo>
                      <a:pt x="930" y="504"/>
                    </a:lnTo>
                    <a:lnTo>
                      <a:pt x="960" y="550"/>
                    </a:lnTo>
                    <a:lnTo>
                      <a:pt x="986" y="598"/>
                    </a:lnTo>
                    <a:lnTo>
                      <a:pt x="1012" y="646"/>
                    </a:lnTo>
                    <a:lnTo>
                      <a:pt x="1034" y="696"/>
                    </a:lnTo>
                    <a:lnTo>
                      <a:pt x="1054" y="746"/>
                    </a:lnTo>
                    <a:lnTo>
                      <a:pt x="1070" y="798"/>
                    </a:lnTo>
                    <a:lnTo>
                      <a:pt x="1084" y="852"/>
                    </a:lnTo>
                    <a:lnTo>
                      <a:pt x="1096" y="906"/>
                    </a:lnTo>
                    <a:lnTo>
                      <a:pt x="1106" y="960"/>
                    </a:lnTo>
                    <a:lnTo>
                      <a:pt x="1112" y="1016"/>
                    </a:lnTo>
                    <a:lnTo>
                      <a:pt x="1116" y="1074"/>
                    </a:lnTo>
                    <a:lnTo>
                      <a:pt x="1118" y="1132"/>
                    </a:lnTo>
                    <a:lnTo>
                      <a:pt x="1118" y="1132"/>
                    </a:lnTo>
                    <a:lnTo>
                      <a:pt x="1114" y="1208"/>
                    </a:lnTo>
                    <a:lnTo>
                      <a:pt x="1108" y="1282"/>
                    </a:lnTo>
                    <a:lnTo>
                      <a:pt x="1098" y="1356"/>
                    </a:lnTo>
                    <a:lnTo>
                      <a:pt x="1082" y="1426"/>
                    </a:lnTo>
                    <a:lnTo>
                      <a:pt x="1062" y="1494"/>
                    </a:lnTo>
                    <a:lnTo>
                      <a:pt x="1050" y="1528"/>
                    </a:lnTo>
                    <a:lnTo>
                      <a:pt x="1038" y="1562"/>
                    </a:lnTo>
                    <a:lnTo>
                      <a:pt x="1024" y="1594"/>
                    </a:lnTo>
                    <a:lnTo>
                      <a:pt x="1008" y="1626"/>
                    </a:lnTo>
                    <a:lnTo>
                      <a:pt x="992" y="1658"/>
                    </a:lnTo>
                    <a:lnTo>
                      <a:pt x="974" y="1690"/>
                    </a:lnTo>
                    <a:lnTo>
                      <a:pt x="974" y="1690"/>
                    </a:lnTo>
                    <a:lnTo>
                      <a:pt x="954" y="1724"/>
                    </a:lnTo>
                    <a:lnTo>
                      <a:pt x="932" y="1756"/>
                    </a:lnTo>
                    <a:lnTo>
                      <a:pt x="350" y="2690"/>
                    </a:lnTo>
                    <a:lnTo>
                      <a:pt x="350" y="2690"/>
                    </a:lnTo>
                    <a:lnTo>
                      <a:pt x="346" y="2704"/>
                    </a:lnTo>
                    <a:lnTo>
                      <a:pt x="338" y="2716"/>
                    </a:lnTo>
                    <a:lnTo>
                      <a:pt x="330" y="2728"/>
                    </a:lnTo>
                    <a:lnTo>
                      <a:pt x="318" y="2740"/>
                    </a:lnTo>
                    <a:lnTo>
                      <a:pt x="318" y="2740"/>
                    </a:lnTo>
                    <a:lnTo>
                      <a:pt x="304" y="2752"/>
                    </a:lnTo>
                    <a:lnTo>
                      <a:pt x="286" y="2762"/>
                    </a:lnTo>
                    <a:lnTo>
                      <a:pt x="266" y="2772"/>
                    </a:lnTo>
                    <a:lnTo>
                      <a:pt x="244" y="2782"/>
                    </a:lnTo>
                    <a:lnTo>
                      <a:pt x="244" y="2782"/>
                    </a:lnTo>
                    <a:lnTo>
                      <a:pt x="218" y="2792"/>
                    </a:lnTo>
                    <a:lnTo>
                      <a:pt x="194" y="2800"/>
                    </a:lnTo>
                    <a:lnTo>
                      <a:pt x="166" y="2806"/>
                    </a:lnTo>
                    <a:lnTo>
                      <a:pt x="138" y="2812"/>
                    </a:lnTo>
                    <a:lnTo>
                      <a:pt x="110" y="2818"/>
                    </a:lnTo>
                    <a:lnTo>
                      <a:pt x="78" y="2822"/>
                    </a:lnTo>
                    <a:lnTo>
                      <a:pt x="48" y="2824"/>
                    </a:lnTo>
                    <a:lnTo>
                      <a:pt x="14" y="2826"/>
                    </a:lnTo>
                    <a:lnTo>
                      <a:pt x="14" y="2826"/>
                    </a:lnTo>
                    <a:close/>
                    <a:moveTo>
                      <a:pt x="0" y="282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6" y="8"/>
                    </a:lnTo>
                    <a:lnTo>
                      <a:pt x="68" y="16"/>
                    </a:lnTo>
                    <a:lnTo>
                      <a:pt x="90" y="26"/>
                    </a:lnTo>
                    <a:lnTo>
                      <a:pt x="112" y="38"/>
                    </a:lnTo>
                    <a:lnTo>
                      <a:pt x="132" y="52"/>
                    </a:lnTo>
                    <a:lnTo>
                      <a:pt x="152" y="68"/>
                    </a:lnTo>
                    <a:lnTo>
                      <a:pt x="172" y="88"/>
                    </a:lnTo>
                    <a:lnTo>
                      <a:pt x="192" y="110"/>
                    </a:lnTo>
                    <a:lnTo>
                      <a:pt x="210" y="134"/>
                    </a:lnTo>
                    <a:lnTo>
                      <a:pt x="230" y="160"/>
                    </a:lnTo>
                    <a:lnTo>
                      <a:pt x="248" y="188"/>
                    </a:lnTo>
                    <a:lnTo>
                      <a:pt x="266" y="220"/>
                    </a:lnTo>
                    <a:lnTo>
                      <a:pt x="284" y="252"/>
                    </a:lnTo>
                    <a:lnTo>
                      <a:pt x="300" y="288"/>
                    </a:lnTo>
                    <a:lnTo>
                      <a:pt x="316" y="326"/>
                    </a:lnTo>
                    <a:lnTo>
                      <a:pt x="316" y="326"/>
                    </a:lnTo>
                    <a:lnTo>
                      <a:pt x="334" y="368"/>
                    </a:lnTo>
                    <a:lnTo>
                      <a:pt x="350" y="412"/>
                    </a:lnTo>
                    <a:lnTo>
                      <a:pt x="364" y="456"/>
                    </a:lnTo>
                    <a:lnTo>
                      <a:pt x="378" y="502"/>
                    </a:lnTo>
                    <a:lnTo>
                      <a:pt x="390" y="548"/>
                    </a:lnTo>
                    <a:lnTo>
                      <a:pt x="402" y="596"/>
                    </a:lnTo>
                    <a:lnTo>
                      <a:pt x="412" y="644"/>
                    </a:lnTo>
                    <a:lnTo>
                      <a:pt x="422" y="694"/>
                    </a:lnTo>
                    <a:lnTo>
                      <a:pt x="430" y="744"/>
                    </a:lnTo>
                    <a:lnTo>
                      <a:pt x="436" y="796"/>
                    </a:lnTo>
                    <a:lnTo>
                      <a:pt x="448" y="904"/>
                    </a:lnTo>
                    <a:lnTo>
                      <a:pt x="454" y="1016"/>
                    </a:lnTo>
                    <a:lnTo>
                      <a:pt x="456" y="1130"/>
                    </a:lnTo>
                    <a:lnTo>
                      <a:pt x="456" y="1130"/>
                    </a:lnTo>
                    <a:lnTo>
                      <a:pt x="456" y="1206"/>
                    </a:lnTo>
                    <a:lnTo>
                      <a:pt x="452" y="1280"/>
                    </a:lnTo>
                    <a:lnTo>
                      <a:pt x="448" y="1354"/>
                    </a:lnTo>
                    <a:lnTo>
                      <a:pt x="442" y="1424"/>
                    </a:lnTo>
                    <a:lnTo>
                      <a:pt x="434" y="1492"/>
                    </a:lnTo>
                    <a:lnTo>
                      <a:pt x="422" y="1560"/>
                    </a:lnTo>
                    <a:lnTo>
                      <a:pt x="410" y="1624"/>
                    </a:lnTo>
                    <a:lnTo>
                      <a:pt x="396" y="1688"/>
                    </a:lnTo>
                    <a:lnTo>
                      <a:pt x="396" y="1688"/>
                    </a:lnTo>
                    <a:lnTo>
                      <a:pt x="380" y="1756"/>
                    </a:lnTo>
                    <a:lnTo>
                      <a:pt x="136" y="2690"/>
                    </a:lnTo>
                    <a:lnTo>
                      <a:pt x="136" y="2690"/>
                    </a:lnTo>
                    <a:lnTo>
                      <a:pt x="130" y="2716"/>
                    </a:lnTo>
                    <a:lnTo>
                      <a:pt x="122" y="2740"/>
                    </a:lnTo>
                    <a:lnTo>
                      <a:pt x="122" y="2740"/>
                    </a:lnTo>
                    <a:lnTo>
                      <a:pt x="108" y="2762"/>
                    </a:lnTo>
                    <a:lnTo>
                      <a:pt x="90" y="2782"/>
                    </a:lnTo>
                    <a:lnTo>
                      <a:pt x="90" y="2782"/>
                    </a:lnTo>
                    <a:lnTo>
                      <a:pt x="70" y="2798"/>
                    </a:lnTo>
                    <a:lnTo>
                      <a:pt x="48" y="2812"/>
                    </a:lnTo>
                    <a:lnTo>
                      <a:pt x="26" y="2820"/>
                    </a:lnTo>
                    <a:lnTo>
                      <a:pt x="0" y="2826"/>
                    </a:lnTo>
                    <a:lnTo>
                      <a:pt x="0" y="2826"/>
                    </a:lnTo>
                    <a:close/>
                  </a:path>
                </a:pathLst>
              </a:custGeom>
              <a:solidFill>
                <a:srgbClr val="ECCE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/>
                <a:endParaRPr 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21" name="Freeform 530">
                <a:extLst>
                  <a:ext uri="{FF2B5EF4-FFF2-40B4-BE49-F238E27FC236}">
                    <a16:creationId xmlns:a16="http://schemas.microsoft.com/office/drawing/2014/main" xmlns="" id="{DABAD3CF-F5F0-4D8F-BB38-B789384F2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027" y="2031592"/>
                <a:ext cx="895617" cy="2867188"/>
              </a:xfrm>
              <a:custGeom>
                <a:avLst/>
                <a:gdLst>
                  <a:gd name="T0" fmla="*/ 0 w 884"/>
                  <a:gd name="T1" fmla="*/ 2830 h 2830"/>
                  <a:gd name="T2" fmla="*/ 48 w 884"/>
                  <a:gd name="T3" fmla="*/ 2816 h 2830"/>
                  <a:gd name="T4" fmla="*/ 90 w 884"/>
                  <a:gd name="T5" fmla="*/ 2786 h 2830"/>
                  <a:gd name="T6" fmla="*/ 108 w 884"/>
                  <a:gd name="T7" fmla="*/ 2766 h 2830"/>
                  <a:gd name="T8" fmla="*/ 122 w 884"/>
                  <a:gd name="T9" fmla="*/ 2744 h 2830"/>
                  <a:gd name="T10" fmla="*/ 136 w 884"/>
                  <a:gd name="T11" fmla="*/ 2694 h 2830"/>
                  <a:gd name="T12" fmla="*/ 380 w 884"/>
                  <a:gd name="T13" fmla="*/ 1760 h 2830"/>
                  <a:gd name="T14" fmla="*/ 396 w 884"/>
                  <a:gd name="T15" fmla="*/ 1692 h 2830"/>
                  <a:gd name="T16" fmla="*/ 422 w 884"/>
                  <a:gd name="T17" fmla="*/ 1564 h 2830"/>
                  <a:gd name="T18" fmla="*/ 442 w 884"/>
                  <a:gd name="T19" fmla="*/ 1428 h 2830"/>
                  <a:gd name="T20" fmla="*/ 452 w 884"/>
                  <a:gd name="T21" fmla="*/ 1284 h 2830"/>
                  <a:gd name="T22" fmla="*/ 456 w 884"/>
                  <a:gd name="T23" fmla="*/ 1134 h 2830"/>
                  <a:gd name="T24" fmla="*/ 454 w 884"/>
                  <a:gd name="T25" fmla="*/ 1020 h 2830"/>
                  <a:gd name="T26" fmla="*/ 436 w 884"/>
                  <a:gd name="T27" fmla="*/ 800 h 2830"/>
                  <a:gd name="T28" fmla="*/ 422 w 884"/>
                  <a:gd name="T29" fmla="*/ 698 h 2830"/>
                  <a:gd name="T30" fmla="*/ 402 w 884"/>
                  <a:gd name="T31" fmla="*/ 600 h 2830"/>
                  <a:gd name="T32" fmla="*/ 378 w 884"/>
                  <a:gd name="T33" fmla="*/ 506 h 2830"/>
                  <a:gd name="T34" fmla="*/ 350 w 884"/>
                  <a:gd name="T35" fmla="*/ 416 h 2830"/>
                  <a:gd name="T36" fmla="*/ 316 w 884"/>
                  <a:gd name="T37" fmla="*/ 330 h 2830"/>
                  <a:gd name="T38" fmla="*/ 300 w 884"/>
                  <a:gd name="T39" fmla="*/ 292 h 2830"/>
                  <a:gd name="T40" fmla="*/ 266 w 884"/>
                  <a:gd name="T41" fmla="*/ 224 h 2830"/>
                  <a:gd name="T42" fmla="*/ 230 w 884"/>
                  <a:gd name="T43" fmla="*/ 164 h 2830"/>
                  <a:gd name="T44" fmla="*/ 192 w 884"/>
                  <a:gd name="T45" fmla="*/ 114 h 2830"/>
                  <a:gd name="T46" fmla="*/ 152 w 884"/>
                  <a:gd name="T47" fmla="*/ 72 h 2830"/>
                  <a:gd name="T48" fmla="*/ 112 w 884"/>
                  <a:gd name="T49" fmla="*/ 42 h 2830"/>
                  <a:gd name="T50" fmla="*/ 68 w 884"/>
                  <a:gd name="T51" fmla="*/ 20 h 2830"/>
                  <a:gd name="T52" fmla="*/ 24 w 884"/>
                  <a:gd name="T53" fmla="*/ 6 h 2830"/>
                  <a:gd name="T54" fmla="*/ 0 w 884"/>
                  <a:gd name="T55" fmla="*/ 0 h 2830"/>
                  <a:gd name="T56" fmla="*/ 6 w 884"/>
                  <a:gd name="T57" fmla="*/ 0 h 2830"/>
                  <a:gd name="T58" fmla="*/ 28 w 884"/>
                  <a:gd name="T59" fmla="*/ 2 h 2830"/>
                  <a:gd name="T60" fmla="*/ 50 w 884"/>
                  <a:gd name="T61" fmla="*/ 4 h 2830"/>
                  <a:gd name="T62" fmla="*/ 130 w 884"/>
                  <a:gd name="T63" fmla="*/ 14 h 2830"/>
                  <a:gd name="T64" fmla="*/ 210 w 884"/>
                  <a:gd name="T65" fmla="*/ 34 h 2830"/>
                  <a:gd name="T66" fmla="*/ 284 w 884"/>
                  <a:gd name="T67" fmla="*/ 62 h 2830"/>
                  <a:gd name="T68" fmla="*/ 358 w 884"/>
                  <a:gd name="T69" fmla="*/ 98 h 2830"/>
                  <a:gd name="T70" fmla="*/ 428 w 884"/>
                  <a:gd name="T71" fmla="*/ 144 h 2830"/>
                  <a:gd name="T72" fmla="*/ 494 w 884"/>
                  <a:gd name="T73" fmla="*/ 196 h 2830"/>
                  <a:gd name="T74" fmla="*/ 558 w 884"/>
                  <a:gd name="T75" fmla="*/ 258 h 2830"/>
                  <a:gd name="T76" fmla="*/ 618 w 884"/>
                  <a:gd name="T77" fmla="*/ 330 h 2830"/>
                  <a:gd name="T78" fmla="*/ 652 w 884"/>
                  <a:gd name="T79" fmla="*/ 372 h 2830"/>
                  <a:gd name="T80" fmla="*/ 710 w 884"/>
                  <a:gd name="T81" fmla="*/ 458 h 2830"/>
                  <a:gd name="T82" fmla="*/ 760 w 884"/>
                  <a:gd name="T83" fmla="*/ 550 h 2830"/>
                  <a:gd name="T84" fmla="*/ 800 w 884"/>
                  <a:gd name="T85" fmla="*/ 646 h 2830"/>
                  <a:gd name="T86" fmla="*/ 834 w 884"/>
                  <a:gd name="T87" fmla="*/ 746 h 2830"/>
                  <a:gd name="T88" fmla="*/ 858 w 884"/>
                  <a:gd name="T89" fmla="*/ 850 h 2830"/>
                  <a:gd name="T90" fmla="*/ 876 w 884"/>
                  <a:gd name="T91" fmla="*/ 960 h 2830"/>
                  <a:gd name="T92" fmla="*/ 884 w 884"/>
                  <a:gd name="T93" fmla="*/ 1072 h 2830"/>
                  <a:gd name="T94" fmla="*/ 884 w 884"/>
                  <a:gd name="T95" fmla="*/ 1132 h 2830"/>
                  <a:gd name="T96" fmla="*/ 878 w 884"/>
                  <a:gd name="T97" fmla="*/ 1282 h 2830"/>
                  <a:gd name="T98" fmla="*/ 856 w 884"/>
                  <a:gd name="T99" fmla="*/ 1424 h 2830"/>
                  <a:gd name="T100" fmla="*/ 820 w 884"/>
                  <a:gd name="T101" fmla="*/ 1560 h 2830"/>
                  <a:gd name="T102" fmla="*/ 770 w 884"/>
                  <a:gd name="T103" fmla="*/ 1690 h 2830"/>
                  <a:gd name="T104" fmla="*/ 738 w 884"/>
                  <a:gd name="T105" fmla="*/ 1756 h 2830"/>
                  <a:gd name="T106" fmla="*/ 274 w 884"/>
                  <a:gd name="T107" fmla="*/ 2694 h 2830"/>
                  <a:gd name="T108" fmla="*/ 266 w 884"/>
                  <a:gd name="T109" fmla="*/ 2720 h 2830"/>
                  <a:gd name="T110" fmla="*/ 250 w 884"/>
                  <a:gd name="T111" fmla="*/ 2744 h 2830"/>
                  <a:gd name="T112" fmla="*/ 238 w 884"/>
                  <a:gd name="T113" fmla="*/ 2754 h 2830"/>
                  <a:gd name="T114" fmla="*/ 208 w 884"/>
                  <a:gd name="T115" fmla="*/ 2774 h 2830"/>
                  <a:gd name="T116" fmla="*/ 190 w 884"/>
                  <a:gd name="T117" fmla="*/ 2784 h 2830"/>
                  <a:gd name="T118" fmla="*/ 152 w 884"/>
                  <a:gd name="T119" fmla="*/ 2802 h 2830"/>
                  <a:gd name="T120" fmla="*/ 110 w 884"/>
                  <a:gd name="T121" fmla="*/ 2816 h 2830"/>
                  <a:gd name="T122" fmla="*/ 14 w 884"/>
                  <a:gd name="T123" fmla="*/ 2830 h 2830"/>
                  <a:gd name="T124" fmla="*/ 0 w 884"/>
                  <a:gd name="T125" fmla="*/ 2830 h 2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4" h="2830">
                    <a:moveTo>
                      <a:pt x="0" y="2830"/>
                    </a:moveTo>
                    <a:lnTo>
                      <a:pt x="0" y="2830"/>
                    </a:lnTo>
                    <a:lnTo>
                      <a:pt x="26" y="2824"/>
                    </a:lnTo>
                    <a:lnTo>
                      <a:pt x="48" y="2816"/>
                    </a:lnTo>
                    <a:lnTo>
                      <a:pt x="70" y="2802"/>
                    </a:lnTo>
                    <a:lnTo>
                      <a:pt x="90" y="2786"/>
                    </a:lnTo>
                    <a:lnTo>
                      <a:pt x="90" y="2786"/>
                    </a:lnTo>
                    <a:lnTo>
                      <a:pt x="108" y="2766"/>
                    </a:lnTo>
                    <a:lnTo>
                      <a:pt x="122" y="2744"/>
                    </a:lnTo>
                    <a:lnTo>
                      <a:pt x="122" y="2744"/>
                    </a:lnTo>
                    <a:lnTo>
                      <a:pt x="130" y="2720"/>
                    </a:lnTo>
                    <a:lnTo>
                      <a:pt x="136" y="2694"/>
                    </a:lnTo>
                    <a:lnTo>
                      <a:pt x="380" y="1760"/>
                    </a:lnTo>
                    <a:lnTo>
                      <a:pt x="380" y="1760"/>
                    </a:lnTo>
                    <a:lnTo>
                      <a:pt x="396" y="1692"/>
                    </a:lnTo>
                    <a:lnTo>
                      <a:pt x="396" y="1692"/>
                    </a:lnTo>
                    <a:lnTo>
                      <a:pt x="410" y="1628"/>
                    </a:lnTo>
                    <a:lnTo>
                      <a:pt x="422" y="1564"/>
                    </a:lnTo>
                    <a:lnTo>
                      <a:pt x="434" y="1496"/>
                    </a:lnTo>
                    <a:lnTo>
                      <a:pt x="442" y="1428"/>
                    </a:lnTo>
                    <a:lnTo>
                      <a:pt x="448" y="1358"/>
                    </a:lnTo>
                    <a:lnTo>
                      <a:pt x="452" y="1284"/>
                    </a:lnTo>
                    <a:lnTo>
                      <a:pt x="456" y="1210"/>
                    </a:lnTo>
                    <a:lnTo>
                      <a:pt x="456" y="1134"/>
                    </a:lnTo>
                    <a:lnTo>
                      <a:pt x="456" y="1134"/>
                    </a:lnTo>
                    <a:lnTo>
                      <a:pt x="454" y="1020"/>
                    </a:lnTo>
                    <a:lnTo>
                      <a:pt x="448" y="908"/>
                    </a:lnTo>
                    <a:lnTo>
                      <a:pt x="436" y="800"/>
                    </a:lnTo>
                    <a:lnTo>
                      <a:pt x="430" y="748"/>
                    </a:lnTo>
                    <a:lnTo>
                      <a:pt x="422" y="698"/>
                    </a:lnTo>
                    <a:lnTo>
                      <a:pt x="412" y="648"/>
                    </a:lnTo>
                    <a:lnTo>
                      <a:pt x="402" y="600"/>
                    </a:lnTo>
                    <a:lnTo>
                      <a:pt x="390" y="552"/>
                    </a:lnTo>
                    <a:lnTo>
                      <a:pt x="378" y="506"/>
                    </a:lnTo>
                    <a:lnTo>
                      <a:pt x="364" y="460"/>
                    </a:lnTo>
                    <a:lnTo>
                      <a:pt x="350" y="416"/>
                    </a:lnTo>
                    <a:lnTo>
                      <a:pt x="334" y="372"/>
                    </a:lnTo>
                    <a:lnTo>
                      <a:pt x="316" y="330"/>
                    </a:lnTo>
                    <a:lnTo>
                      <a:pt x="316" y="330"/>
                    </a:lnTo>
                    <a:lnTo>
                      <a:pt x="300" y="292"/>
                    </a:lnTo>
                    <a:lnTo>
                      <a:pt x="284" y="256"/>
                    </a:lnTo>
                    <a:lnTo>
                      <a:pt x="266" y="224"/>
                    </a:lnTo>
                    <a:lnTo>
                      <a:pt x="248" y="192"/>
                    </a:lnTo>
                    <a:lnTo>
                      <a:pt x="230" y="164"/>
                    </a:lnTo>
                    <a:lnTo>
                      <a:pt x="210" y="138"/>
                    </a:lnTo>
                    <a:lnTo>
                      <a:pt x="192" y="114"/>
                    </a:lnTo>
                    <a:lnTo>
                      <a:pt x="172" y="92"/>
                    </a:lnTo>
                    <a:lnTo>
                      <a:pt x="152" y="72"/>
                    </a:lnTo>
                    <a:lnTo>
                      <a:pt x="132" y="56"/>
                    </a:lnTo>
                    <a:lnTo>
                      <a:pt x="112" y="42"/>
                    </a:lnTo>
                    <a:lnTo>
                      <a:pt x="90" y="30"/>
                    </a:lnTo>
                    <a:lnTo>
                      <a:pt x="68" y="20"/>
                    </a:lnTo>
                    <a:lnTo>
                      <a:pt x="46" y="12"/>
                    </a:lnTo>
                    <a:lnTo>
                      <a:pt x="24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8" y="2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90" y="8"/>
                    </a:lnTo>
                    <a:lnTo>
                      <a:pt x="130" y="14"/>
                    </a:lnTo>
                    <a:lnTo>
                      <a:pt x="170" y="22"/>
                    </a:lnTo>
                    <a:lnTo>
                      <a:pt x="210" y="34"/>
                    </a:lnTo>
                    <a:lnTo>
                      <a:pt x="248" y="46"/>
                    </a:lnTo>
                    <a:lnTo>
                      <a:pt x="284" y="62"/>
                    </a:lnTo>
                    <a:lnTo>
                      <a:pt x="322" y="78"/>
                    </a:lnTo>
                    <a:lnTo>
                      <a:pt x="358" y="98"/>
                    </a:lnTo>
                    <a:lnTo>
                      <a:pt x="392" y="120"/>
                    </a:lnTo>
                    <a:lnTo>
                      <a:pt x="428" y="144"/>
                    </a:lnTo>
                    <a:lnTo>
                      <a:pt x="460" y="168"/>
                    </a:lnTo>
                    <a:lnTo>
                      <a:pt x="494" y="196"/>
                    </a:lnTo>
                    <a:lnTo>
                      <a:pt x="526" y="226"/>
                    </a:lnTo>
                    <a:lnTo>
                      <a:pt x="558" y="258"/>
                    </a:lnTo>
                    <a:lnTo>
                      <a:pt x="588" y="294"/>
                    </a:lnTo>
                    <a:lnTo>
                      <a:pt x="618" y="330"/>
                    </a:lnTo>
                    <a:lnTo>
                      <a:pt x="618" y="330"/>
                    </a:lnTo>
                    <a:lnTo>
                      <a:pt x="652" y="372"/>
                    </a:lnTo>
                    <a:lnTo>
                      <a:pt x="682" y="414"/>
                    </a:lnTo>
                    <a:lnTo>
                      <a:pt x="710" y="458"/>
                    </a:lnTo>
                    <a:lnTo>
                      <a:pt x="736" y="504"/>
                    </a:lnTo>
                    <a:lnTo>
                      <a:pt x="760" y="550"/>
                    </a:lnTo>
                    <a:lnTo>
                      <a:pt x="782" y="598"/>
                    </a:lnTo>
                    <a:lnTo>
                      <a:pt x="800" y="646"/>
                    </a:lnTo>
                    <a:lnTo>
                      <a:pt x="818" y="696"/>
                    </a:lnTo>
                    <a:lnTo>
                      <a:pt x="834" y="746"/>
                    </a:lnTo>
                    <a:lnTo>
                      <a:pt x="848" y="798"/>
                    </a:lnTo>
                    <a:lnTo>
                      <a:pt x="858" y="850"/>
                    </a:lnTo>
                    <a:lnTo>
                      <a:pt x="868" y="904"/>
                    </a:lnTo>
                    <a:lnTo>
                      <a:pt x="876" y="960"/>
                    </a:lnTo>
                    <a:lnTo>
                      <a:pt x="880" y="1016"/>
                    </a:lnTo>
                    <a:lnTo>
                      <a:pt x="884" y="1072"/>
                    </a:lnTo>
                    <a:lnTo>
                      <a:pt x="884" y="1132"/>
                    </a:lnTo>
                    <a:lnTo>
                      <a:pt x="884" y="1132"/>
                    </a:lnTo>
                    <a:lnTo>
                      <a:pt x="884" y="1208"/>
                    </a:lnTo>
                    <a:lnTo>
                      <a:pt x="878" y="1282"/>
                    </a:lnTo>
                    <a:lnTo>
                      <a:pt x="868" y="1354"/>
                    </a:lnTo>
                    <a:lnTo>
                      <a:pt x="856" y="1424"/>
                    </a:lnTo>
                    <a:lnTo>
                      <a:pt x="840" y="1494"/>
                    </a:lnTo>
                    <a:lnTo>
                      <a:pt x="820" y="1560"/>
                    </a:lnTo>
                    <a:lnTo>
                      <a:pt x="796" y="1626"/>
                    </a:lnTo>
                    <a:lnTo>
                      <a:pt x="770" y="1690"/>
                    </a:lnTo>
                    <a:lnTo>
                      <a:pt x="770" y="1690"/>
                    </a:lnTo>
                    <a:lnTo>
                      <a:pt x="738" y="1756"/>
                    </a:lnTo>
                    <a:lnTo>
                      <a:pt x="274" y="2694"/>
                    </a:lnTo>
                    <a:lnTo>
                      <a:pt x="274" y="2694"/>
                    </a:lnTo>
                    <a:lnTo>
                      <a:pt x="272" y="2708"/>
                    </a:lnTo>
                    <a:lnTo>
                      <a:pt x="266" y="2720"/>
                    </a:lnTo>
                    <a:lnTo>
                      <a:pt x="258" y="2732"/>
                    </a:lnTo>
                    <a:lnTo>
                      <a:pt x="250" y="2744"/>
                    </a:lnTo>
                    <a:lnTo>
                      <a:pt x="250" y="2744"/>
                    </a:lnTo>
                    <a:lnTo>
                      <a:pt x="238" y="2754"/>
                    </a:lnTo>
                    <a:lnTo>
                      <a:pt x="224" y="2764"/>
                    </a:lnTo>
                    <a:lnTo>
                      <a:pt x="208" y="2774"/>
                    </a:lnTo>
                    <a:lnTo>
                      <a:pt x="190" y="2784"/>
                    </a:lnTo>
                    <a:lnTo>
                      <a:pt x="190" y="2784"/>
                    </a:lnTo>
                    <a:lnTo>
                      <a:pt x="172" y="2794"/>
                    </a:lnTo>
                    <a:lnTo>
                      <a:pt x="152" y="2802"/>
                    </a:lnTo>
                    <a:lnTo>
                      <a:pt x="132" y="2810"/>
                    </a:lnTo>
                    <a:lnTo>
                      <a:pt x="110" y="2816"/>
                    </a:lnTo>
                    <a:lnTo>
                      <a:pt x="64" y="2824"/>
                    </a:lnTo>
                    <a:lnTo>
                      <a:pt x="14" y="2830"/>
                    </a:lnTo>
                    <a:lnTo>
                      <a:pt x="14" y="2830"/>
                    </a:lnTo>
                    <a:lnTo>
                      <a:pt x="0" y="2830"/>
                    </a:lnTo>
                    <a:lnTo>
                      <a:pt x="0" y="2830"/>
                    </a:lnTo>
                    <a:close/>
                  </a:path>
                </a:pathLst>
              </a:custGeom>
              <a:solidFill>
                <a:srgbClr val="F6E7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/>
                <a:endParaRPr 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22" name="Freeform 531">
                <a:extLst>
                  <a:ext uri="{FF2B5EF4-FFF2-40B4-BE49-F238E27FC236}">
                    <a16:creationId xmlns:a16="http://schemas.microsoft.com/office/drawing/2014/main" xmlns="" id="{C8593219-2A0C-4129-A124-BFD0E8D2D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10" y="2031592"/>
                <a:ext cx="934117" cy="2867188"/>
              </a:xfrm>
              <a:custGeom>
                <a:avLst/>
                <a:gdLst>
                  <a:gd name="T0" fmla="*/ 810 w 922"/>
                  <a:gd name="T1" fmla="*/ 2822 h 2830"/>
                  <a:gd name="T2" fmla="*/ 702 w 922"/>
                  <a:gd name="T3" fmla="*/ 2788 h 2830"/>
                  <a:gd name="T4" fmla="*/ 658 w 922"/>
                  <a:gd name="T5" fmla="*/ 2760 h 2830"/>
                  <a:gd name="T6" fmla="*/ 150 w 922"/>
                  <a:gd name="T7" fmla="*/ 1768 h 2830"/>
                  <a:gd name="T8" fmla="*/ 116 w 922"/>
                  <a:gd name="T9" fmla="*/ 1704 h 2830"/>
                  <a:gd name="T10" fmla="*/ 114 w 922"/>
                  <a:gd name="T11" fmla="*/ 1698 h 2830"/>
                  <a:gd name="T12" fmla="*/ 68 w 922"/>
                  <a:gd name="T13" fmla="*/ 1582 h 2830"/>
                  <a:gd name="T14" fmla="*/ 36 w 922"/>
                  <a:gd name="T15" fmla="*/ 1462 h 2830"/>
                  <a:gd name="T16" fmla="*/ 20 w 922"/>
                  <a:gd name="T17" fmla="*/ 1378 h 2830"/>
                  <a:gd name="T18" fmla="*/ 2 w 922"/>
                  <a:gd name="T19" fmla="*/ 1202 h 2830"/>
                  <a:gd name="T20" fmla="*/ 0 w 922"/>
                  <a:gd name="T21" fmla="*/ 1082 h 2830"/>
                  <a:gd name="T22" fmla="*/ 16 w 922"/>
                  <a:gd name="T23" fmla="*/ 914 h 2830"/>
                  <a:gd name="T24" fmla="*/ 50 w 922"/>
                  <a:gd name="T25" fmla="*/ 756 h 2830"/>
                  <a:gd name="T26" fmla="*/ 102 w 922"/>
                  <a:gd name="T27" fmla="*/ 606 h 2830"/>
                  <a:gd name="T28" fmla="*/ 174 w 922"/>
                  <a:gd name="T29" fmla="*/ 466 h 2830"/>
                  <a:gd name="T30" fmla="*/ 264 w 922"/>
                  <a:gd name="T31" fmla="*/ 336 h 2830"/>
                  <a:gd name="T32" fmla="*/ 328 w 922"/>
                  <a:gd name="T33" fmla="*/ 264 h 2830"/>
                  <a:gd name="T34" fmla="*/ 428 w 922"/>
                  <a:gd name="T35" fmla="*/ 170 h 2830"/>
                  <a:gd name="T36" fmla="*/ 536 w 922"/>
                  <a:gd name="T37" fmla="*/ 96 h 2830"/>
                  <a:gd name="T38" fmla="*/ 650 w 922"/>
                  <a:gd name="T39" fmla="*/ 44 h 2830"/>
                  <a:gd name="T40" fmla="*/ 772 w 922"/>
                  <a:gd name="T41" fmla="*/ 12 h 2830"/>
                  <a:gd name="T42" fmla="*/ 856 w 922"/>
                  <a:gd name="T43" fmla="*/ 2 h 2830"/>
                  <a:gd name="T44" fmla="*/ 922 w 922"/>
                  <a:gd name="T45" fmla="*/ 0 h 2830"/>
                  <a:gd name="T46" fmla="*/ 902 w 922"/>
                  <a:gd name="T47" fmla="*/ 2 h 2830"/>
                  <a:gd name="T48" fmla="*/ 854 w 922"/>
                  <a:gd name="T49" fmla="*/ 8 h 2830"/>
                  <a:gd name="T50" fmla="*/ 784 w 922"/>
                  <a:gd name="T51" fmla="*/ 36 h 2830"/>
                  <a:gd name="T52" fmla="*/ 720 w 922"/>
                  <a:gd name="T53" fmla="*/ 86 h 2830"/>
                  <a:gd name="T54" fmla="*/ 658 w 922"/>
                  <a:gd name="T55" fmla="*/ 160 h 2830"/>
                  <a:gd name="T56" fmla="*/ 600 w 922"/>
                  <a:gd name="T57" fmla="*/ 256 h 2830"/>
                  <a:gd name="T58" fmla="*/ 564 w 922"/>
                  <a:gd name="T59" fmla="*/ 334 h 2830"/>
                  <a:gd name="T60" fmla="*/ 518 w 922"/>
                  <a:gd name="T61" fmla="*/ 464 h 2830"/>
                  <a:gd name="T62" fmla="*/ 480 w 922"/>
                  <a:gd name="T63" fmla="*/ 604 h 2830"/>
                  <a:gd name="T64" fmla="*/ 452 w 922"/>
                  <a:gd name="T65" fmla="*/ 754 h 2830"/>
                  <a:gd name="T66" fmla="*/ 428 w 922"/>
                  <a:gd name="T67" fmla="*/ 1024 h 2830"/>
                  <a:gd name="T68" fmla="*/ 426 w 922"/>
                  <a:gd name="T69" fmla="*/ 1216 h 2830"/>
                  <a:gd name="T70" fmla="*/ 442 w 922"/>
                  <a:gd name="T71" fmla="*/ 1434 h 2830"/>
                  <a:gd name="T72" fmla="*/ 472 w 922"/>
                  <a:gd name="T73" fmla="*/ 1634 h 2830"/>
                  <a:gd name="T74" fmla="*/ 486 w 922"/>
                  <a:gd name="T75" fmla="*/ 1702 h 2830"/>
                  <a:gd name="T76" fmla="*/ 758 w 922"/>
                  <a:gd name="T77" fmla="*/ 2728 h 2830"/>
                  <a:gd name="T78" fmla="*/ 774 w 922"/>
                  <a:gd name="T79" fmla="*/ 2760 h 2830"/>
                  <a:gd name="T80" fmla="*/ 798 w 922"/>
                  <a:gd name="T81" fmla="*/ 2788 h 2830"/>
                  <a:gd name="T82" fmla="*/ 858 w 922"/>
                  <a:gd name="T83" fmla="*/ 2824 h 2830"/>
                  <a:gd name="T84" fmla="*/ 876 w 922"/>
                  <a:gd name="T85" fmla="*/ 2830 h 2830"/>
                  <a:gd name="T86" fmla="*/ 850 w 922"/>
                  <a:gd name="T87" fmla="*/ 2828 h 2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2" h="2830">
                    <a:moveTo>
                      <a:pt x="850" y="2828"/>
                    </a:moveTo>
                    <a:lnTo>
                      <a:pt x="850" y="2828"/>
                    </a:lnTo>
                    <a:lnTo>
                      <a:pt x="810" y="2822"/>
                    </a:lnTo>
                    <a:lnTo>
                      <a:pt x="770" y="2814"/>
                    </a:lnTo>
                    <a:lnTo>
                      <a:pt x="734" y="2802"/>
                    </a:lnTo>
                    <a:lnTo>
                      <a:pt x="702" y="2788"/>
                    </a:lnTo>
                    <a:lnTo>
                      <a:pt x="702" y="2788"/>
                    </a:lnTo>
                    <a:lnTo>
                      <a:pt x="678" y="2774"/>
                    </a:lnTo>
                    <a:lnTo>
                      <a:pt x="658" y="2760"/>
                    </a:lnTo>
                    <a:lnTo>
                      <a:pt x="642" y="2744"/>
                    </a:lnTo>
                    <a:lnTo>
                      <a:pt x="630" y="2728"/>
                    </a:lnTo>
                    <a:lnTo>
                      <a:pt x="150" y="1768"/>
                    </a:lnTo>
                    <a:lnTo>
                      <a:pt x="150" y="1768"/>
                    </a:lnTo>
                    <a:lnTo>
                      <a:pt x="132" y="1736"/>
                    </a:lnTo>
                    <a:lnTo>
                      <a:pt x="116" y="1704"/>
                    </a:lnTo>
                    <a:lnTo>
                      <a:pt x="116" y="1704"/>
                    </a:lnTo>
                    <a:lnTo>
                      <a:pt x="114" y="1698"/>
                    </a:lnTo>
                    <a:lnTo>
                      <a:pt x="114" y="1698"/>
                    </a:lnTo>
                    <a:lnTo>
                      <a:pt x="98" y="1660"/>
                    </a:lnTo>
                    <a:lnTo>
                      <a:pt x="82" y="1622"/>
                    </a:lnTo>
                    <a:lnTo>
                      <a:pt x="68" y="1582"/>
                    </a:lnTo>
                    <a:lnTo>
                      <a:pt x="56" y="1542"/>
                    </a:lnTo>
                    <a:lnTo>
                      <a:pt x="46" y="1502"/>
                    </a:lnTo>
                    <a:lnTo>
                      <a:pt x="36" y="1462"/>
                    </a:lnTo>
                    <a:lnTo>
                      <a:pt x="28" y="1420"/>
                    </a:lnTo>
                    <a:lnTo>
                      <a:pt x="20" y="1378"/>
                    </a:lnTo>
                    <a:lnTo>
                      <a:pt x="20" y="1378"/>
                    </a:lnTo>
                    <a:lnTo>
                      <a:pt x="12" y="1320"/>
                    </a:lnTo>
                    <a:lnTo>
                      <a:pt x="4" y="1262"/>
                    </a:lnTo>
                    <a:lnTo>
                      <a:pt x="2" y="1202"/>
                    </a:lnTo>
                    <a:lnTo>
                      <a:pt x="0" y="1140"/>
                    </a:lnTo>
                    <a:lnTo>
                      <a:pt x="0" y="1140"/>
                    </a:lnTo>
                    <a:lnTo>
                      <a:pt x="0" y="1082"/>
                    </a:lnTo>
                    <a:lnTo>
                      <a:pt x="4" y="1024"/>
                    </a:lnTo>
                    <a:lnTo>
                      <a:pt x="10" y="968"/>
                    </a:lnTo>
                    <a:lnTo>
                      <a:pt x="16" y="914"/>
                    </a:lnTo>
                    <a:lnTo>
                      <a:pt x="26" y="860"/>
                    </a:lnTo>
                    <a:lnTo>
                      <a:pt x="36" y="806"/>
                    </a:lnTo>
                    <a:lnTo>
                      <a:pt x="50" y="756"/>
                    </a:lnTo>
                    <a:lnTo>
                      <a:pt x="66" y="704"/>
                    </a:lnTo>
                    <a:lnTo>
                      <a:pt x="84" y="654"/>
                    </a:lnTo>
                    <a:lnTo>
                      <a:pt x="102" y="606"/>
                    </a:lnTo>
                    <a:lnTo>
                      <a:pt x="124" y="558"/>
                    </a:lnTo>
                    <a:lnTo>
                      <a:pt x="148" y="512"/>
                    </a:lnTo>
                    <a:lnTo>
                      <a:pt x="174" y="466"/>
                    </a:lnTo>
                    <a:lnTo>
                      <a:pt x="202" y="422"/>
                    </a:lnTo>
                    <a:lnTo>
                      <a:pt x="232" y="380"/>
                    </a:lnTo>
                    <a:lnTo>
                      <a:pt x="264" y="336"/>
                    </a:lnTo>
                    <a:lnTo>
                      <a:pt x="264" y="336"/>
                    </a:lnTo>
                    <a:lnTo>
                      <a:pt x="294" y="298"/>
                    </a:lnTo>
                    <a:lnTo>
                      <a:pt x="328" y="264"/>
                    </a:lnTo>
                    <a:lnTo>
                      <a:pt x="360" y="230"/>
                    </a:lnTo>
                    <a:lnTo>
                      <a:pt x="394" y="198"/>
                    </a:lnTo>
                    <a:lnTo>
                      <a:pt x="428" y="170"/>
                    </a:lnTo>
                    <a:lnTo>
                      <a:pt x="464" y="142"/>
                    </a:lnTo>
                    <a:lnTo>
                      <a:pt x="500" y="118"/>
                    </a:lnTo>
                    <a:lnTo>
                      <a:pt x="536" y="96"/>
                    </a:lnTo>
                    <a:lnTo>
                      <a:pt x="574" y="76"/>
                    </a:lnTo>
                    <a:lnTo>
                      <a:pt x="612" y="60"/>
                    </a:lnTo>
                    <a:lnTo>
                      <a:pt x="650" y="44"/>
                    </a:lnTo>
                    <a:lnTo>
                      <a:pt x="690" y="32"/>
                    </a:lnTo>
                    <a:lnTo>
                      <a:pt x="730" y="20"/>
                    </a:lnTo>
                    <a:lnTo>
                      <a:pt x="772" y="12"/>
                    </a:lnTo>
                    <a:lnTo>
                      <a:pt x="814" y="6"/>
                    </a:lnTo>
                    <a:lnTo>
                      <a:pt x="856" y="2"/>
                    </a:lnTo>
                    <a:lnTo>
                      <a:pt x="856" y="2"/>
                    </a:lnTo>
                    <a:lnTo>
                      <a:pt x="904" y="0"/>
                    </a:lnTo>
                    <a:lnTo>
                      <a:pt x="904" y="0"/>
                    </a:lnTo>
                    <a:lnTo>
                      <a:pt x="922" y="0"/>
                    </a:lnTo>
                    <a:lnTo>
                      <a:pt x="922" y="4"/>
                    </a:lnTo>
                    <a:lnTo>
                      <a:pt x="922" y="4"/>
                    </a:lnTo>
                    <a:lnTo>
                      <a:pt x="902" y="2"/>
                    </a:lnTo>
                    <a:lnTo>
                      <a:pt x="902" y="2"/>
                    </a:lnTo>
                    <a:lnTo>
                      <a:pt x="878" y="4"/>
                    </a:lnTo>
                    <a:lnTo>
                      <a:pt x="854" y="8"/>
                    </a:lnTo>
                    <a:lnTo>
                      <a:pt x="830" y="14"/>
                    </a:lnTo>
                    <a:lnTo>
                      <a:pt x="808" y="24"/>
                    </a:lnTo>
                    <a:lnTo>
                      <a:pt x="784" y="36"/>
                    </a:lnTo>
                    <a:lnTo>
                      <a:pt x="762" y="50"/>
                    </a:lnTo>
                    <a:lnTo>
                      <a:pt x="740" y="66"/>
                    </a:lnTo>
                    <a:lnTo>
                      <a:pt x="720" y="86"/>
                    </a:lnTo>
                    <a:lnTo>
                      <a:pt x="698" y="108"/>
                    </a:lnTo>
                    <a:lnTo>
                      <a:pt x="678" y="132"/>
                    </a:lnTo>
                    <a:lnTo>
                      <a:pt x="658" y="160"/>
                    </a:lnTo>
                    <a:lnTo>
                      <a:pt x="638" y="190"/>
                    </a:lnTo>
                    <a:lnTo>
                      <a:pt x="620" y="222"/>
                    </a:lnTo>
                    <a:lnTo>
                      <a:pt x="600" y="256"/>
                    </a:lnTo>
                    <a:lnTo>
                      <a:pt x="582" y="294"/>
                    </a:lnTo>
                    <a:lnTo>
                      <a:pt x="564" y="334"/>
                    </a:lnTo>
                    <a:lnTo>
                      <a:pt x="564" y="334"/>
                    </a:lnTo>
                    <a:lnTo>
                      <a:pt x="548" y="376"/>
                    </a:lnTo>
                    <a:lnTo>
                      <a:pt x="532" y="420"/>
                    </a:lnTo>
                    <a:lnTo>
                      <a:pt x="518" y="464"/>
                    </a:lnTo>
                    <a:lnTo>
                      <a:pt x="504" y="510"/>
                    </a:lnTo>
                    <a:lnTo>
                      <a:pt x="492" y="556"/>
                    </a:lnTo>
                    <a:lnTo>
                      <a:pt x="480" y="604"/>
                    </a:lnTo>
                    <a:lnTo>
                      <a:pt x="470" y="654"/>
                    </a:lnTo>
                    <a:lnTo>
                      <a:pt x="460" y="702"/>
                    </a:lnTo>
                    <a:lnTo>
                      <a:pt x="452" y="754"/>
                    </a:lnTo>
                    <a:lnTo>
                      <a:pt x="446" y="806"/>
                    </a:lnTo>
                    <a:lnTo>
                      <a:pt x="434" y="912"/>
                    </a:lnTo>
                    <a:lnTo>
                      <a:pt x="428" y="1024"/>
                    </a:lnTo>
                    <a:lnTo>
                      <a:pt x="426" y="1138"/>
                    </a:lnTo>
                    <a:lnTo>
                      <a:pt x="426" y="1138"/>
                    </a:lnTo>
                    <a:lnTo>
                      <a:pt x="426" y="1216"/>
                    </a:lnTo>
                    <a:lnTo>
                      <a:pt x="430" y="1290"/>
                    </a:lnTo>
                    <a:lnTo>
                      <a:pt x="434" y="1362"/>
                    </a:lnTo>
                    <a:lnTo>
                      <a:pt x="442" y="1434"/>
                    </a:lnTo>
                    <a:lnTo>
                      <a:pt x="450" y="1502"/>
                    </a:lnTo>
                    <a:lnTo>
                      <a:pt x="460" y="1568"/>
                    </a:lnTo>
                    <a:lnTo>
                      <a:pt x="472" y="1634"/>
                    </a:lnTo>
                    <a:lnTo>
                      <a:pt x="486" y="1696"/>
                    </a:lnTo>
                    <a:lnTo>
                      <a:pt x="486" y="1696"/>
                    </a:lnTo>
                    <a:lnTo>
                      <a:pt x="486" y="1702"/>
                    </a:lnTo>
                    <a:lnTo>
                      <a:pt x="486" y="1702"/>
                    </a:lnTo>
                    <a:lnTo>
                      <a:pt x="506" y="1768"/>
                    </a:lnTo>
                    <a:lnTo>
                      <a:pt x="758" y="2728"/>
                    </a:lnTo>
                    <a:lnTo>
                      <a:pt x="758" y="2728"/>
                    </a:lnTo>
                    <a:lnTo>
                      <a:pt x="764" y="2744"/>
                    </a:lnTo>
                    <a:lnTo>
                      <a:pt x="774" y="2760"/>
                    </a:lnTo>
                    <a:lnTo>
                      <a:pt x="784" y="2774"/>
                    </a:lnTo>
                    <a:lnTo>
                      <a:pt x="798" y="2788"/>
                    </a:lnTo>
                    <a:lnTo>
                      <a:pt x="798" y="2788"/>
                    </a:lnTo>
                    <a:lnTo>
                      <a:pt x="816" y="2804"/>
                    </a:lnTo>
                    <a:lnTo>
                      <a:pt x="836" y="2816"/>
                    </a:lnTo>
                    <a:lnTo>
                      <a:pt x="858" y="2824"/>
                    </a:lnTo>
                    <a:lnTo>
                      <a:pt x="882" y="2830"/>
                    </a:lnTo>
                    <a:lnTo>
                      <a:pt x="882" y="2830"/>
                    </a:lnTo>
                    <a:lnTo>
                      <a:pt x="876" y="2830"/>
                    </a:lnTo>
                    <a:lnTo>
                      <a:pt x="876" y="2830"/>
                    </a:lnTo>
                    <a:lnTo>
                      <a:pt x="862" y="2828"/>
                    </a:lnTo>
                    <a:lnTo>
                      <a:pt x="850" y="2828"/>
                    </a:lnTo>
                    <a:lnTo>
                      <a:pt x="850" y="2828"/>
                    </a:lnTo>
                    <a:close/>
                  </a:path>
                </a:pathLst>
              </a:custGeom>
              <a:solidFill>
                <a:srgbClr val="ECCE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/>
                <a:endParaRPr 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23" name="Freeform 532">
                <a:extLst>
                  <a:ext uri="{FF2B5EF4-FFF2-40B4-BE49-F238E27FC236}">
                    <a16:creationId xmlns:a16="http://schemas.microsoft.com/office/drawing/2014/main" xmlns="" id="{A4267626-5B0E-4731-B482-FEC962C5AB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8861" y="2033618"/>
                <a:ext cx="1169166" cy="2865162"/>
              </a:xfrm>
              <a:custGeom>
                <a:avLst/>
                <a:gdLst>
                  <a:gd name="T0" fmla="*/ 1140 w 1154"/>
                  <a:gd name="T1" fmla="*/ 2828 h 2828"/>
                  <a:gd name="T2" fmla="*/ 1090 w 1154"/>
                  <a:gd name="T3" fmla="*/ 2822 h 2828"/>
                  <a:gd name="T4" fmla="*/ 1030 w 1154"/>
                  <a:gd name="T5" fmla="*/ 2786 h 2828"/>
                  <a:gd name="T6" fmla="*/ 990 w 1154"/>
                  <a:gd name="T7" fmla="*/ 2726 h 2828"/>
                  <a:gd name="T8" fmla="*/ 718 w 1154"/>
                  <a:gd name="T9" fmla="*/ 1700 h 2828"/>
                  <a:gd name="T10" fmla="*/ 692 w 1154"/>
                  <a:gd name="T11" fmla="*/ 1566 h 2828"/>
                  <a:gd name="T12" fmla="*/ 662 w 1154"/>
                  <a:gd name="T13" fmla="*/ 1288 h 2828"/>
                  <a:gd name="T14" fmla="*/ 660 w 1154"/>
                  <a:gd name="T15" fmla="*/ 1022 h 2828"/>
                  <a:gd name="T16" fmla="*/ 692 w 1154"/>
                  <a:gd name="T17" fmla="*/ 700 h 2828"/>
                  <a:gd name="T18" fmla="*/ 736 w 1154"/>
                  <a:gd name="T19" fmla="*/ 508 h 2828"/>
                  <a:gd name="T20" fmla="*/ 796 w 1154"/>
                  <a:gd name="T21" fmla="*/ 332 h 2828"/>
                  <a:gd name="T22" fmla="*/ 852 w 1154"/>
                  <a:gd name="T23" fmla="*/ 220 h 2828"/>
                  <a:gd name="T24" fmla="*/ 930 w 1154"/>
                  <a:gd name="T25" fmla="*/ 106 h 2828"/>
                  <a:gd name="T26" fmla="*/ 1016 w 1154"/>
                  <a:gd name="T27" fmla="*/ 34 h 2828"/>
                  <a:gd name="T28" fmla="*/ 1110 w 1154"/>
                  <a:gd name="T29" fmla="*/ 2 h 2828"/>
                  <a:gd name="T30" fmla="*/ 1154 w 1154"/>
                  <a:gd name="T31" fmla="*/ 2 h 2828"/>
                  <a:gd name="T32" fmla="*/ 1004 w 1154"/>
                  <a:gd name="T33" fmla="*/ 10 h 2828"/>
                  <a:gd name="T34" fmla="*/ 844 w 1154"/>
                  <a:gd name="T35" fmla="*/ 58 h 2828"/>
                  <a:gd name="T36" fmla="*/ 696 w 1154"/>
                  <a:gd name="T37" fmla="*/ 140 h 2828"/>
                  <a:gd name="T38" fmla="*/ 560 w 1154"/>
                  <a:gd name="T39" fmla="*/ 262 h 2828"/>
                  <a:gd name="T40" fmla="*/ 464 w 1154"/>
                  <a:gd name="T41" fmla="*/ 378 h 2828"/>
                  <a:gd name="T42" fmla="*/ 356 w 1154"/>
                  <a:gd name="T43" fmla="*/ 556 h 2828"/>
                  <a:gd name="T44" fmla="*/ 282 w 1154"/>
                  <a:gd name="T45" fmla="*/ 754 h 2828"/>
                  <a:gd name="T46" fmla="*/ 242 w 1154"/>
                  <a:gd name="T47" fmla="*/ 966 h 2828"/>
                  <a:gd name="T48" fmla="*/ 232 w 1154"/>
                  <a:gd name="T49" fmla="*/ 1138 h 2828"/>
                  <a:gd name="T50" fmla="*/ 252 w 1154"/>
                  <a:gd name="T51" fmla="*/ 1376 h 2828"/>
                  <a:gd name="T52" fmla="*/ 278 w 1154"/>
                  <a:gd name="T53" fmla="*/ 1500 h 2828"/>
                  <a:gd name="T54" fmla="*/ 330 w 1154"/>
                  <a:gd name="T55" fmla="*/ 1658 h 2828"/>
                  <a:gd name="T56" fmla="*/ 348 w 1154"/>
                  <a:gd name="T57" fmla="*/ 1702 h 2828"/>
                  <a:gd name="T58" fmla="*/ 862 w 1154"/>
                  <a:gd name="T59" fmla="*/ 2726 h 2828"/>
                  <a:gd name="T60" fmla="*/ 934 w 1154"/>
                  <a:gd name="T61" fmla="*/ 2786 h 2828"/>
                  <a:gd name="T62" fmla="*/ 1042 w 1154"/>
                  <a:gd name="T63" fmla="*/ 2820 h 2828"/>
                  <a:gd name="T64" fmla="*/ 974 w 1154"/>
                  <a:gd name="T65" fmla="*/ 2812 h 2828"/>
                  <a:gd name="T66" fmla="*/ 852 w 1154"/>
                  <a:gd name="T67" fmla="*/ 2770 h 2828"/>
                  <a:gd name="T68" fmla="*/ 188 w 1154"/>
                  <a:gd name="T69" fmla="*/ 1762 h 2828"/>
                  <a:gd name="T70" fmla="*/ 144 w 1154"/>
                  <a:gd name="T71" fmla="*/ 1692 h 2828"/>
                  <a:gd name="T72" fmla="*/ 96 w 1154"/>
                  <a:gd name="T73" fmla="*/ 1596 h 2828"/>
                  <a:gd name="T74" fmla="*/ 46 w 1154"/>
                  <a:gd name="T75" fmla="*/ 1462 h 2828"/>
                  <a:gd name="T76" fmla="*/ 8 w 1154"/>
                  <a:gd name="T77" fmla="*/ 1284 h 2828"/>
                  <a:gd name="T78" fmla="*/ 0 w 1154"/>
                  <a:gd name="T79" fmla="*/ 1078 h 2828"/>
                  <a:gd name="T80" fmla="*/ 20 w 1154"/>
                  <a:gd name="T81" fmla="*/ 916 h 2828"/>
                  <a:gd name="T82" fmla="*/ 62 w 1154"/>
                  <a:gd name="T83" fmla="*/ 754 h 2828"/>
                  <a:gd name="T84" fmla="*/ 128 w 1154"/>
                  <a:gd name="T85" fmla="*/ 604 h 2828"/>
                  <a:gd name="T86" fmla="*/ 218 w 1154"/>
                  <a:gd name="T87" fmla="*/ 462 h 2828"/>
                  <a:gd name="T88" fmla="*/ 332 w 1154"/>
                  <a:gd name="T89" fmla="*/ 330 h 2828"/>
                  <a:gd name="T90" fmla="*/ 456 w 1154"/>
                  <a:gd name="T91" fmla="*/ 222 h 2828"/>
                  <a:gd name="T92" fmla="*/ 632 w 1154"/>
                  <a:gd name="T93" fmla="*/ 112 h 2828"/>
                  <a:gd name="T94" fmla="*/ 826 w 1154"/>
                  <a:gd name="T95" fmla="*/ 38 h 2828"/>
                  <a:gd name="T96" fmla="*/ 1034 w 1154"/>
                  <a:gd name="T97" fmla="*/ 4 h 2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54" h="2828">
                    <a:moveTo>
                      <a:pt x="1154" y="2"/>
                    </a:moveTo>
                    <a:lnTo>
                      <a:pt x="1154" y="2828"/>
                    </a:lnTo>
                    <a:lnTo>
                      <a:pt x="1154" y="2828"/>
                    </a:lnTo>
                    <a:lnTo>
                      <a:pt x="1140" y="2828"/>
                    </a:lnTo>
                    <a:lnTo>
                      <a:pt x="1140" y="2828"/>
                    </a:lnTo>
                    <a:lnTo>
                      <a:pt x="1114" y="2828"/>
                    </a:lnTo>
                    <a:lnTo>
                      <a:pt x="1114" y="2828"/>
                    </a:lnTo>
                    <a:lnTo>
                      <a:pt x="1090" y="2822"/>
                    </a:lnTo>
                    <a:lnTo>
                      <a:pt x="1068" y="2814"/>
                    </a:lnTo>
                    <a:lnTo>
                      <a:pt x="1048" y="2802"/>
                    </a:lnTo>
                    <a:lnTo>
                      <a:pt x="1030" y="2786"/>
                    </a:lnTo>
                    <a:lnTo>
                      <a:pt x="1030" y="2786"/>
                    </a:lnTo>
                    <a:lnTo>
                      <a:pt x="1016" y="2772"/>
                    </a:lnTo>
                    <a:lnTo>
                      <a:pt x="1006" y="2758"/>
                    </a:lnTo>
                    <a:lnTo>
                      <a:pt x="996" y="2742"/>
                    </a:lnTo>
                    <a:lnTo>
                      <a:pt x="990" y="2726"/>
                    </a:lnTo>
                    <a:lnTo>
                      <a:pt x="738" y="1766"/>
                    </a:lnTo>
                    <a:lnTo>
                      <a:pt x="738" y="1766"/>
                    </a:lnTo>
                    <a:lnTo>
                      <a:pt x="718" y="1700"/>
                    </a:lnTo>
                    <a:lnTo>
                      <a:pt x="718" y="1700"/>
                    </a:lnTo>
                    <a:lnTo>
                      <a:pt x="718" y="1694"/>
                    </a:lnTo>
                    <a:lnTo>
                      <a:pt x="718" y="1694"/>
                    </a:lnTo>
                    <a:lnTo>
                      <a:pt x="704" y="1632"/>
                    </a:lnTo>
                    <a:lnTo>
                      <a:pt x="692" y="1566"/>
                    </a:lnTo>
                    <a:lnTo>
                      <a:pt x="682" y="1500"/>
                    </a:lnTo>
                    <a:lnTo>
                      <a:pt x="674" y="1432"/>
                    </a:lnTo>
                    <a:lnTo>
                      <a:pt x="666" y="1360"/>
                    </a:lnTo>
                    <a:lnTo>
                      <a:pt x="662" y="1288"/>
                    </a:lnTo>
                    <a:lnTo>
                      <a:pt x="658" y="1214"/>
                    </a:lnTo>
                    <a:lnTo>
                      <a:pt x="658" y="1136"/>
                    </a:lnTo>
                    <a:lnTo>
                      <a:pt x="658" y="1136"/>
                    </a:lnTo>
                    <a:lnTo>
                      <a:pt x="660" y="1022"/>
                    </a:lnTo>
                    <a:lnTo>
                      <a:pt x="666" y="910"/>
                    </a:lnTo>
                    <a:lnTo>
                      <a:pt x="678" y="804"/>
                    </a:lnTo>
                    <a:lnTo>
                      <a:pt x="684" y="752"/>
                    </a:lnTo>
                    <a:lnTo>
                      <a:pt x="692" y="700"/>
                    </a:lnTo>
                    <a:lnTo>
                      <a:pt x="702" y="652"/>
                    </a:lnTo>
                    <a:lnTo>
                      <a:pt x="712" y="602"/>
                    </a:lnTo>
                    <a:lnTo>
                      <a:pt x="724" y="554"/>
                    </a:lnTo>
                    <a:lnTo>
                      <a:pt x="736" y="508"/>
                    </a:lnTo>
                    <a:lnTo>
                      <a:pt x="750" y="462"/>
                    </a:lnTo>
                    <a:lnTo>
                      <a:pt x="764" y="418"/>
                    </a:lnTo>
                    <a:lnTo>
                      <a:pt x="780" y="374"/>
                    </a:lnTo>
                    <a:lnTo>
                      <a:pt x="796" y="332"/>
                    </a:lnTo>
                    <a:lnTo>
                      <a:pt x="796" y="332"/>
                    </a:lnTo>
                    <a:lnTo>
                      <a:pt x="814" y="292"/>
                    </a:lnTo>
                    <a:lnTo>
                      <a:pt x="832" y="254"/>
                    </a:lnTo>
                    <a:lnTo>
                      <a:pt x="852" y="220"/>
                    </a:lnTo>
                    <a:lnTo>
                      <a:pt x="870" y="188"/>
                    </a:lnTo>
                    <a:lnTo>
                      <a:pt x="890" y="158"/>
                    </a:lnTo>
                    <a:lnTo>
                      <a:pt x="910" y="130"/>
                    </a:lnTo>
                    <a:lnTo>
                      <a:pt x="930" y="106"/>
                    </a:lnTo>
                    <a:lnTo>
                      <a:pt x="952" y="84"/>
                    </a:lnTo>
                    <a:lnTo>
                      <a:pt x="972" y="64"/>
                    </a:lnTo>
                    <a:lnTo>
                      <a:pt x="994" y="48"/>
                    </a:lnTo>
                    <a:lnTo>
                      <a:pt x="1016" y="34"/>
                    </a:lnTo>
                    <a:lnTo>
                      <a:pt x="1040" y="22"/>
                    </a:lnTo>
                    <a:lnTo>
                      <a:pt x="1062" y="12"/>
                    </a:lnTo>
                    <a:lnTo>
                      <a:pt x="1086" y="6"/>
                    </a:lnTo>
                    <a:lnTo>
                      <a:pt x="1110" y="2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54" y="2"/>
                    </a:lnTo>
                    <a:lnTo>
                      <a:pt x="1154" y="2"/>
                    </a:lnTo>
                    <a:close/>
                    <a:moveTo>
                      <a:pt x="1088" y="0"/>
                    </a:moveTo>
                    <a:lnTo>
                      <a:pt x="1088" y="0"/>
                    </a:lnTo>
                    <a:lnTo>
                      <a:pt x="1046" y="4"/>
                    </a:lnTo>
                    <a:lnTo>
                      <a:pt x="1004" y="10"/>
                    </a:lnTo>
                    <a:lnTo>
                      <a:pt x="962" y="18"/>
                    </a:lnTo>
                    <a:lnTo>
                      <a:pt x="922" y="30"/>
                    </a:lnTo>
                    <a:lnTo>
                      <a:pt x="882" y="42"/>
                    </a:lnTo>
                    <a:lnTo>
                      <a:pt x="844" y="58"/>
                    </a:lnTo>
                    <a:lnTo>
                      <a:pt x="806" y="74"/>
                    </a:lnTo>
                    <a:lnTo>
                      <a:pt x="768" y="94"/>
                    </a:lnTo>
                    <a:lnTo>
                      <a:pt x="732" y="116"/>
                    </a:lnTo>
                    <a:lnTo>
                      <a:pt x="696" y="140"/>
                    </a:lnTo>
                    <a:lnTo>
                      <a:pt x="660" y="168"/>
                    </a:lnTo>
                    <a:lnTo>
                      <a:pt x="626" y="196"/>
                    </a:lnTo>
                    <a:lnTo>
                      <a:pt x="592" y="228"/>
                    </a:lnTo>
                    <a:lnTo>
                      <a:pt x="560" y="262"/>
                    </a:lnTo>
                    <a:lnTo>
                      <a:pt x="526" y="296"/>
                    </a:lnTo>
                    <a:lnTo>
                      <a:pt x="496" y="334"/>
                    </a:lnTo>
                    <a:lnTo>
                      <a:pt x="496" y="334"/>
                    </a:lnTo>
                    <a:lnTo>
                      <a:pt x="464" y="378"/>
                    </a:lnTo>
                    <a:lnTo>
                      <a:pt x="434" y="420"/>
                    </a:lnTo>
                    <a:lnTo>
                      <a:pt x="406" y="464"/>
                    </a:lnTo>
                    <a:lnTo>
                      <a:pt x="380" y="510"/>
                    </a:lnTo>
                    <a:lnTo>
                      <a:pt x="356" y="556"/>
                    </a:lnTo>
                    <a:lnTo>
                      <a:pt x="334" y="604"/>
                    </a:lnTo>
                    <a:lnTo>
                      <a:pt x="316" y="652"/>
                    </a:lnTo>
                    <a:lnTo>
                      <a:pt x="298" y="702"/>
                    </a:lnTo>
                    <a:lnTo>
                      <a:pt x="282" y="754"/>
                    </a:lnTo>
                    <a:lnTo>
                      <a:pt x="268" y="804"/>
                    </a:lnTo>
                    <a:lnTo>
                      <a:pt x="258" y="858"/>
                    </a:lnTo>
                    <a:lnTo>
                      <a:pt x="248" y="912"/>
                    </a:lnTo>
                    <a:lnTo>
                      <a:pt x="242" y="966"/>
                    </a:lnTo>
                    <a:lnTo>
                      <a:pt x="236" y="1022"/>
                    </a:lnTo>
                    <a:lnTo>
                      <a:pt x="232" y="1080"/>
                    </a:lnTo>
                    <a:lnTo>
                      <a:pt x="232" y="1138"/>
                    </a:lnTo>
                    <a:lnTo>
                      <a:pt x="232" y="1138"/>
                    </a:lnTo>
                    <a:lnTo>
                      <a:pt x="234" y="1200"/>
                    </a:lnTo>
                    <a:lnTo>
                      <a:pt x="236" y="1260"/>
                    </a:lnTo>
                    <a:lnTo>
                      <a:pt x="244" y="1318"/>
                    </a:lnTo>
                    <a:lnTo>
                      <a:pt x="252" y="1376"/>
                    </a:lnTo>
                    <a:lnTo>
                      <a:pt x="252" y="1376"/>
                    </a:lnTo>
                    <a:lnTo>
                      <a:pt x="260" y="1418"/>
                    </a:lnTo>
                    <a:lnTo>
                      <a:pt x="268" y="1460"/>
                    </a:lnTo>
                    <a:lnTo>
                      <a:pt x="278" y="1500"/>
                    </a:lnTo>
                    <a:lnTo>
                      <a:pt x="288" y="1540"/>
                    </a:lnTo>
                    <a:lnTo>
                      <a:pt x="300" y="1580"/>
                    </a:lnTo>
                    <a:lnTo>
                      <a:pt x="314" y="1620"/>
                    </a:lnTo>
                    <a:lnTo>
                      <a:pt x="330" y="1658"/>
                    </a:lnTo>
                    <a:lnTo>
                      <a:pt x="346" y="1696"/>
                    </a:lnTo>
                    <a:lnTo>
                      <a:pt x="346" y="1696"/>
                    </a:lnTo>
                    <a:lnTo>
                      <a:pt x="348" y="1702"/>
                    </a:lnTo>
                    <a:lnTo>
                      <a:pt x="348" y="1702"/>
                    </a:lnTo>
                    <a:lnTo>
                      <a:pt x="364" y="1734"/>
                    </a:lnTo>
                    <a:lnTo>
                      <a:pt x="382" y="1766"/>
                    </a:lnTo>
                    <a:lnTo>
                      <a:pt x="862" y="2726"/>
                    </a:lnTo>
                    <a:lnTo>
                      <a:pt x="862" y="2726"/>
                    </a:lnTo>
                    <a:lnTo>
                      <a:pt x="874" y="2742"/>
                    </a:lnTo>
                    <a:lnTo>
                      <a:pt x="890" y="2758"/>
                    </a:lnTo>
                    <a:lnTo>
                      <a:pt x="910" y="2772"/>
                    </a:lnTo>
                    <a:lnTo>
                      <a:pt x="934" y="2786"/>
                    </a:lnTo>
                    <a:lnTo>
                      <a:pt x="934" y="2786"/>
                    </a:lnTo>
                    <a:lnTo>
                      <a:pt x="966" y="2800"/>
                    </a:lnTo>
                    <a:lnTo>
                      <a:pt x="1002" y="2812"/>
                    </a:lnTo>
                    <a:lnTo>
                      <a:pt x="1042" y="2820"/>
                    </a:lnTo>
                    <a:lnTo>
                      <a:pt x="1082" y="2826"/>
                    </a:lnTo>
                    <a:lnTo>
                      <a:pt x="1082" y="2826"/>
                    </a:lnTo>
                    <a:lnTo>
                      <a:pt x="1026" y="2820"/>
                    </a:lnTo>
                    <a:lnTo>
                      <a:pt x="974" y="2812"/>
                    </a:lnTo>
                    <a:lnTo>
                      <a:pt x="926" y="2800"/>
                    </a:lnTo>
                    <a:lnTo>
                      <a:pt x="882" y="2784"/>
                    </a:lnTo>
                    <a:lnTo>
                      <a:pt x="882" y="2784"/>
                    </a:lnTo>
                    <a:lnTo>
                      <a:pt x="852" y="2770"/>
                    </a:lnTo>
                    <a:lnTo>
                      <a:pt x="828" y="2756"/>
                    </a:lnTo>
                    <a:lnTo>
                      <a:pt x="806" y="2742"/>
                    </a:lnTo>
                    <a:lnTo>
                      <a:pt x="792" y="2726"/>
                    </a:lnTo>
                    <a:lnTo>
                      <a:pt x="188" y="1762"/>
                    </a:lnTo>
                    <a:lnTo>
                      <a:pt x="188" y="1762"/>
                    </a:lnTo>
                    <a:lnTo>
                      <a:pt x="146" y="1698"/>
                    </a:lnTo>
                    <a:lnTo>
                      <a:pt x="146" y="1698"/>
                    </a:lnTo>
                    <a:lnTo>
                      <a:pt x="144" y="1692"/>
                    </a:lnTo>
                    <a:lnTo>
                      <a:pt x="144" y="1692"/>
                    </a:lnTo>
                    <a:lnTo>
                      <a:pt x="126" y="1660"/>
                    </a:lnTo>
                    <a:lnTo>
                      <a:pt x="110" y="1630"/>
                    </a:lnTo>
                    <a:lnTo>
                      <a:pt x="96" y="1596"/>
                    </a:lnTo>
                    <a:lnTo>
                      <a:pt x="82" y="1564"/>
                    </a:lnTo>
                    <a:lnTo>
                      <a:pt x="68" y="1530"/>
                    </a:lnTo>
                    <a:lnTo>
                      <a:pt x="56" y="1496"/>
                    </a:lnTo>
                    <a:lnTo>
                      <a:pt x="46" y="1462"/>
                    </a:lnTo>
                    <a:lnTo>
                      <a:pt x="36" y="1428"/>
                    </a:lnTo>
                    <a:lnTo>
                      <a:pt x="28" y="1392"/>
                    </a:lnTo>
                    <a:lnTo>
                      <a:pt x="20" y="1358"/>
                    </a:lnTo>
                    <a:lnTo>
                      <a:pt x="8" y="1284"/>
                    </a:lnTo>
                    <a:lnTo>
                      <a:pt x="2" y="1210"/>
                    </a:lnTo>
                    <a:lnTo>
                      <a:pt x="0" y="1134"/>
                    </a:lnTo>
                    <a:lnTo>
                      <a:pt x="0" y="1134"/>
                    </a:lnTo>
                    <a:lnTo>
                      <a:pt x="0" y="1078"/>
                    </a:lnTo>
                    <a:lnTo>
                      <a:pt x="4" y="1022"/>
                    </a:lnTo>
                    <a:lnTo>
                      <a:pt x="10" y="968"/>
                    </a:lnTo>
                    <a:lnTo>
                      <a:pt x="20" y="916"/>
                    </a:lnTo>
                    <a:lnTo>
                      <a:pt x="20" y="916"/>
                    </a:lnTo>
                    <a:lnTo>
                      <a:pt x="28" y="874"/>
                    </a:lnTo>
                    <a:lnTo>
                      <a:pt x="38" y="834"/>
                    </a:lnTo>
                    <a:lnTo>
                      <a:pt x="50" y="794"/>
                    </a:lnTo>
                    <a:lnTo>
                      <a:pt x="62" y="754"/>
                    </a:lnTo>
                    <a:lnTo>
                      <a:pt x="76" y="716"/>
                    </a:lnTo>
                    <a:lnTo>
                      <a:pt x="92" y="678"/>
                    </a:lnTo>
                    <a:lnTo>
                      <a:pt x="110" y="640"/>
                    </a:lnTo>
                    <a:lnTo>
                      <a:pt x="128" y="604"/>
                    </a:lnTo>
                    <a:lnTo>
                      <a:pt x="148" y="566"/>
                    </a:lnTo>
                    <a:lnTo>
                      <a:pt x="170" y="532"/>
                    </a:lnTo>
                    <a:lnTo>
                      <a:pt x="194" y="496"/>
                    </a:lnTo>
                    <a:lnTo>
                      <a:pt x="218" y="462"/>
                    </a:lnTo>
                    <a:lnTo>
                      <a:pt x="244" y="428"/>
                    </a:lnTo>
                    <a:lnTo>
                      <a:pt x="272" y="394"/>
                    </a:lnTo>
                    <a:lnTo>
                      <a:pt x="302" y="362"/>
                    </a:lnTo>
                    <a:lnTo>
                      <a:pt x="332" y="330"/>
                    </a:lnTo>
                    <a:lnTo>
                      <a:pt x="332" y="330"/>
                    </a:lnTo>
                    <a:lnTo>
                      <a:pt x="372" y="292"/>
                    </a:lnTo>
                    <a:lnTo>
                      <a:pt x="412" y="256"/>
                    </a:lnTo>
                    <a:lnTo>
                      <a:pt x="456" y="222"/>
                    </a:lnTo>
                    <a:lnTo>
                      <a:pt x="498" y="192"/>
                    </a:lnTo>
                    <a:lnTo>
                      <a:pt x="542" y="162"/>
                    </a:lnTo>
                    <a:lnTo>
                      <a:pt x="586" y="136"/>
                    </a:lnTo>
                    <a:lnTo>
                      <a:pt x="632" y="112"/>
                    </a:lnTo>
                    <a:lnTo>
                      <a:pt x="680" y="90"/>
                    </a:lnTo>
                    <a:lnTo>
                      <a:pt x="728" y="70"/>
                    </a:lnTo>
                    <a:lnTo>
                      <a:pt x="776" y="54"/>
                    </a:lnTo>
                    <a:lnTo>
                      <a:pt x="826" y="38"/>
                    </a:lnTo>
                    <a:lnTo>
                      <a:pt x="876" y="26"/>
                    </a:lnTo>
                    <a:lnTo>
                      <a:pt x="928" y="16"/>
                    </a:lnTo>
                    <a:lnTo>
                      <a:pt x="980" y="8"/>
                    </a:lnTo>
                    <a:lnTo>
                      <a:pt x="1034" y="4"/>
                    </a:lnTo>
                    <a:lnTo>
                      <a:pt x="1088" y="0"/>
                    </a:lnTo>
                    <a:lnTo>
                      <a:pt x="1088" y="0"/>
                    </a:lnTo>
                    <a:close/>
                  </a:path>
                </a:pathLst>
              </a:custGeom>
              <a:solidFill>
                <a:srgbClr val="F6E7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/>
                <a:endParaRPr 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24" name="Freeform 539">
                <a:extLst>
                  <a:ext uri="{FF2B5EF4-FFF2-40B4-BE49-F238E27FC236}">
                    <a16:creationId xmlns:a16="http://schemas.microsoft.com/office/drawing/2014/main" xmlns="" id="{4D628DFB-4DB7-46C6-B001-54001B4E5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1422" y="4979831"/>
                <a:ext cx="60789" cy="24315"/>
              </a:xfrm>
              <a:custGeom>
                <a:avLst/>
                <a:gdLst>
                  <a:gd name="T0" fmla="*/ 58 w 60"/>
                  <a:gd name="T1" fmla="*/ 16 h 24"/>
                  <a:gd name="T2" fmla="*/ 58 w 60"/>
                  <a:gd name="T3" fmla="*/ 16 h 24"/>
                  <a:gd name="T4" fmla="*/ 50 w 60"/>
                  <a:gd name="T5" fmla="*/ 22 h 24"/>
                  <a:gd name="T6" fmla="*/ 50 w 60"/>
                  <a:gd name="T7" fmla="*/ 22 h 24"/>
                  <a:gd name="T8" fmla="*/ 42 w 60"/>
                  <a:gd name="T9" fmla="*/ 24 h 24"/>
                  <a:gd name="T10" fmla="*/ 30 w 60"/>
                  <a:gd name="T11" fmla="*/ 24 h 24"/>
                  <a:gd name="T12" fmla="*/ 30 w 60"/>
                  <a:gd name="T13" fmla="*/ 24 h 24"/>
                  <a:gd name="T14" fmla="*/ 20 w 60"/>
                  <a:gd name="T15" fmla="*/ 24 h 24"/>
                  <a:gd name="T16" fmla="*/ 10 w 60"/>
                  <a:gd name="T17" fmla="*/ 22 h 24"/>
                  <a:gd name="T18" fmla="*/ 10 w 60"/>
                  <a:gd name="T19" fmla="*/ 22 h 24"/>
                  <a:gd name="T20" fmla="*/ 8 w 60"/>
                  <a:gd name="T21" fmla="*/ 22 h 24"/>
                  <a:gd name="T22" fmla="*/ 8 w 60"/>
                  <a:gd name="T23" fmla="*/ 22 h 24"/>
                  <a:gd name="T24" fmla="*/ 0 w 60"/>
                  <a:gd name="T25" fmla="*/ 14 h 24"/>
                  <a:gd name="T26" fmla="*/ 0 w 60"/>
                  <a:gd name="T27" fmla="*/ 10 h 24"/>
                  <a:gd name="T28" fmla="*/ 0 w 60"/>
                  <a:gd name="T29" fmla="*/ 10 h 24"/>
                  <a:gd name="T30" fmla="*/ 4 w 60"/>
                  <a:gd name="T31" fmla="*/ 6 h 24"/>
                  <a:gd name="T32" fmla="*/ 8 w 60"/>
                  <a:gd name="T33" fmla="*/ 4 h 24"/>
                  <a:gd name="T34" fmla="*/ 8 w 60"/>
                  <a:gd name="T35" fmla="*/ 4 h 24"/>
                  <a:gd name="T36" fmla="*/ 18 w 60"/>
                  <a:gd name="T37" fmla="*/ 2 h 24"/>
                  <a:gd name="T38" fmla="*/ 30 w 60"/>
                  <a:gd name="T39" fmla="*/ 0 h 24"/>
                  <a:gd name="T40" fmla="*/ 30 w 60"/>
                  <a:gd name="T41" fmla="*/ 0 h 24"/>
                  <a:gd name="T42" fmla="*/ 42 w 60"/>
                  <a:gd name="T43" fmla="*/ 2 h 24"/>
                  <a:gd name="T44" fmla="*/ 50 w 60"/>
                  <a:gd name="T45" fmla="*/ 4 h 24"/>
                  <a:gd name="T46" fmla="*/ 50 w 60"/>
                  <a:gd name="T47" fmla="*/ 4 h 24"/>
                  <a:gd name="T48" fmla="*/ 58 w 60"/>
                  <a:gd name="T49" fmla="*/ 8 h 24"/>
                  <a:gd name="T50" fmla="*/ 60 w 60"/>
                  <a:gd name="T51" fmla="*/ 10 h 24"/>
                  <a:gd name="T52" fmla="*/ 60 w 60"/>
                  <a:gd name="T53" fmla="*/ 12 h 24"/>
                  <a:gd name="T54" fmla="*/ 60 w 60"/>
                  <a:gd name="T55" fmla="*/ 14 h 24"/>
                  <a:gd name="T56" fmla="*/ 60 w 60"/>
                  <a:gd name="T57" fmla="*/ 14 h 24"/>
                  <a:gd name="T58" fmla="*/ 60 w 60"/>
                  <a:gd name="T59" fmla="*/ 16 h 24"/>
                  <a:gd name="T60" fmla="*/ 58 w 60"/>
                  <a:gd name="T61" fmla="*/ 16 h 24"/>
                  <a:gd name="T62" fmla="*/ 58 w 60"/>
                  <a:gd name="T6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" h="24">
                    <a:moveTo>
                      <a:pt x="58" y="16"/>
                    </a:moveTo>
                    <a:lnTo>
                      <a:pt x="58" y="16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42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20" y="24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8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2" y="2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8" y="8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58" y="16"/>
                    </a:lnTo>
                    <a:lnTo>
                      <a:pt x="58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/>
                <a:endParaRPr 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</p:grpSp>
      </p:grp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0E62776E-AA7C-491A-8E10-91D5D2BB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pPr/>
              <a:t>34</a:t>
            </a:fld>
            <a:endParaRPr lang="zh-CN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8B2955F4-63E8-4F66-8037-639BC5910BE0}"/>
              </a:ext>
            </a:extLst>
          </p:cNvPr>
          <p:cNvSpPr txBox="1"/>
          <p:nvPr/>
        </p:nvSpPr>
        <p:spPr>
          <a:xfrm>
            <a:off x="1546889" y="1813355"/>
            <a:ext cx="4365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心理測驗題</a:t>
            </a:r>
            <a:endParaRPr lang="en-US" altLang="zh-TW" sz="2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xmlns="" id="{0BF99F80-E34F-4E0A-9FD4-884A8F137ABC}"/>
              </a:ext>
            </a:extLst>
          </p:cNvPr>
          <p:cNvSpPr/>
          <p:nvPr/>
        </p:nvSpPr>
        <p:spPr>
          <a:xfrm>
            <a:off x="1127704" y="1813037"/>
            <a:ext cx="338321" cy="552501"/>
          </a:xfrm>
          <a:prstGeom prst="roundRect">
            <a:avLst/>
          </a:prstGeom>
          <a:solidFill>
            <a:srgbClr val="FC8071"/>
          </a:solidFill>
          <a:ln w="38100">
            <a:solidFill>
              <a:srgbClr val="FC8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範例</a:t>
            </a:r>
          </a:p>
        </p:txBody>
      </p:sp>
      <p:grpSp>
        <p:nvGrpSpPr>
          <p:cNvPr id="41" name="组合 3">
            <a:extLst>
              <a:ext uri="{FF2B5EF4-FFF2-40B4-BE49-F238E27FC236}">
                <a16:creationId xmlns:a16="http://schemas.microsoft.com/office/drawing/2014/main" xmlns="" id="{B6CDB5F0-D9CF-44F7-972C-5480B6D58D8C}"/>
              </a:ext>
            </a:extLst>
          </p:cNvPr>
          <p:cNvGrpSpPr/>
          <p:nvPr/>
        </p:nvGrpSpPr>
        <p:grpSpPr>
          <a:xfrm>
            <a:off x="495300" y="1235617"/>
            <a:ext cx="429926" cy="361082"/>
            <a:chOff x="3378359" y="640707"/>
            <a:chExt cx="663790" cy="557497"/>
          </a:xfrm>
        </p:grpSpPr>
        <p:sp>
          <p:nvSpPr>
            <p:cNvPr id="42" name="图文框 1">
              <a:extLst>
                <a:ext uri="{FF2B5EF4-FFF2-40B4-BE49-F238E27FC236}">
                  <a16:creationId xmlns:a16="http://schemas.microsoft.com/office/drawing/2014/main" xmlns="" id="{350FE889-B832-4D89-928F-732E6E158FF5}"/>
                </a:ext>
              </a:extLst>
            </p:cNvPr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43" name="图文框 2">
              <a:extLst>
                <a:ext uri="{FF2B5EF4-FFF2-40B4-BE49-F238E27FC236}">
                  <a16:creationId xmlns:a16="http://schemas.microsoft.com/office/drawing/2014/main" xmlns="" id="{97BBB946-1384-4775-892A-C4B592BCC5D6}"/>
                </a:ext>
              </a:extLst>
            </p:cNvPr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sp>
        <p:nvSpPr>
          <p:cNvPr id="44" name="文本框 4">
            <a:extLst>
              <a:ext uri="{FF2B5EF4-FFF2-40B4-BE49-F238E27FC236}">
                <a16:creationId xmlns:a16="http://schemas.microsoft.com/office/drawing/2014/main" xmlns="" id="{D1A5F78B-DF44-4663-A3BD-E711C2F562C3}"/>
              </a:ext>
            </a:extLst>
          </p:cNvPr>
          <p:cNvSpPr txBox="1"/>
          <p:nvPr/>
        </p:nvSpPr>
        <p:spPr bwMode="auto">
          <a:xfrm>
            <a:off x="997552" y="1201884"/>
            <a:ext cx="300390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zh-TW" altLang="en-US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開始探索旅程</a:t>
            </a:r>
            <a:endParaRPr lang="zh-CN" altLang="en-US" sz="2400" b="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箭號: 向左 35">
            <a:extLst>
              <a:ext uri="{FF2B5EF4-FFF2-40B4-BE49-F238E27FC236}">
                <a16:creationId xmlns:a16="http://schemas.microsoft.com/office/drawing/2014/main" xmlns="" id="{BD022B7A-C87F-43DC-B805-A0F4F6B746C3}"/>
              </a:ext>
            </a:extLst>
          </p:cNvPr>
          <p:cNvSpPr/>
          <p:nvPr/>
        </p:nvSpPr>
        <p:spPr>
          <a:xfrm flipH="1">
            <a:off x="1546889" y="2378661"/>
            <a:ext cx="355785" cy="242047"/>
          </a:xfrm>
          <a:prstGeom prst="leftArrow">
            <a:avLst/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34" name="Freeform 245">
            <a:extLst>
              <a:ext uri="{FF2B5EF4-FFF2-40B4-BE49-F238E27FC236}">
                <a16:creationId xmlns:a16="http://schemas.microsoft.com/office/drawing/2014/main" xmlns="" id="{10C60BAE-1A40-401E-9D17-572316DB157F}"/>
              </a:ext>
            </a:extLst>
          </p:cNvPr>
          <p:cNvSpPr>
            <a:spLocks/>
          </p:cNvSpPr>
          <p:nvPr/>
        </p:nvSpPr>
        <p:spPr bwMode="auto">
          <a:xfrm>
            <a:off x="9718328" y="2150590"/>
            <a:ext cx="378386" cy="378381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ECCEC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xmlns="" id="{6207DBC0-FF9A-4072-B195-561F74003D1D}"/>
              </a:ext>
            </a:extLst>
          </p:cNvPr>
          <p:cNvSpPr txBox="1">
            <a:spLocks/>
          </p:cNvSpPr>
          <p:nvPr/>
        </p:nvSpPr>
        <p:spPr>
          <a:xfrm>
            <a:off x="5697767" y="2145969"/>
            <a:ext cx="2943491" cy="284616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3716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女很喜歡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男，有天下大雨把他們之間來往的橋沖斷了，此時的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男生病，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女很著急想要過去探望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男，於是她去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男幫忙，但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男的條件是要發生一夜情，之後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女去找了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男，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男果斷地拒絕了，情急之下，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女選擇和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男發生關係，也就順利到達對岸，但知道事實的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男非常生氣，直接拒絕了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女的情意，傷心的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女此時遇到了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男，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男的溫暖感動了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女，最後兩人就在一起了</a:t>
            </a: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algn="just" defTabSz="13716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TW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請排列出自己對於這五個人的喜好排名</a:t>
            </a:r>
            <a:r>
              <a:rPr lang="en-US" altLang="zh-TW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60A92972-E5FB-43E6-A127-2A286709CD97}"/>
              </a:ext>
            </a:extLst>
          </p:cNvPr>
          <p:cNvSpPr/>
          <p:nvPr/>
        </p:nvSpPr>
        <p:spPr>
          <a:xfrm>
            <a:off x="3316485" y="2382349"/>
            <a:ext cx="1223683" cy="2312894"/>
          </a:xfrm>
          <a:prstGeom prst="rect">
            <a:avLst/>
          </a:prstGeom>
          <a:solidFill>
            <a:srgbClr val="00B0F0"/>
          </a:solidFill>
          <a:ln>
            <a:solidFill>
              <a:srgbClr val="EC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47866AE4-CF18-4D54-A0FC-625115E06365}"/>
              </a:ext>
            </a:extLst>
          </p:cNvPr>
          <p:cNvSpPr/>
          <p:nvPr/>
        </p:nvSpPr>
        <p:spPr>
          <a:xfrm>
            <a:off x="3204042" y="3335409"/>
            <a:ext cx="1448567" cy="46728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45" name="圖形 44" descr="女性">
            <a:extLst>
              <a:ext uri="{FF2B5EF4-FFF2-40B4-BE49-F238E27FC236}">
                <a16:creationId xmlns:a16="http://schemas.microsoft.com/office/drawing/2014/main" xmlns="" id="{FF41FE9C-C82B-405C-B821-0CD97A6D2D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454569" y="2365538"/>
            <a:ext cx="685800" cy="685800"/>
          </a:xfrm>
          <a:prstGeom prst="rect">
            <a:avLst/>
          </a:prstGeom>
        </p:spPr>
      </p:pic>
      <p:pic>
        <p:nvPicPr>
          <p:cNvPr id="46" name="圖形 45" descr="男人">
            <a:extLst>
              <a:ext uri="{FF2B5EF4-FFF2-40B4-BE49-F238E27FC236}">
                <a16:creationId xmlns:a16="http://schemas.microsoft.com/office/drawing/2014/main" xmlns="" id="{391F33DC-C2B4-4594-A5AC-F262493B44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801020" y="4003780"/>
            <a:ext cx="685800" cy="685800"/>
          </a:xfrm>
          <a:prstGeom prst="rect">
            <a:avLst/>
          </a:prstGeom>
        </p:spPr>
      </p:pic>
      <p:pic>
        <p:nvPicPr>
          <p:cNvPr id="47" name="圖形 46" descr="男人">
            <a:extLst>
              <a:ext uri="{FF2B5EF4-FFF2-40B4-BE49-F238E27FC236}">
                <a16:creationId xmlns:a16="http://schemas.microsoft.com/office/drawing/2014/main" xmlns="" id="{B8DE4D90-97FD-489A-B8D1-FBB174AE54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703553" y="4009442"/>
            <a:ext cx="685800" cy="685800"/>
          </a:xfrm>
          <a:prstGeom prst="rect">
            <a:avLst/>
          </a:prstGeom>
        </p:spPr>
      </p:pic>
      <p:pic>
        <p:nvPicPr>
          <p:cNvPr id="48" name="圖形 47" descr="男人">
            <a:extLst>
              <a:ext uri="{FF2B5EF4-FFF2-40B4-BE49-F238E27FC236}">
                <a16:creationId xmlns:a16="http://schemas.microsoft.com/office/drawing/2014/main" xmlns="" id="{8CF03624-A527-4FFE-8471-A8513F0E40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568638" y="2367511"/>
            <a:ext cx="685800" cy="685800"/>
          </a:xfrm>
          <a:prstGeom prst="rect">
            <a:avLst/>
          </a:prstGeom>
        </p:spPr>
      </p:pic>
      <p:pic>
        <p:nvPicPr>
          <p:cNvPr id="49" name="圖形 48" descr="男人">
            <a:extLst>
              <a:ext uri="{FF2B5EF4-FFF2-40B4-BE49-F238E27FC236}">
                <a16:creationId xmlns:a16="http://schemas.microsoft.com/office/drawing/2014/main" xmlns="" id="{DFA19A41-8465-4198-8891-D885BC43FA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604715" y="3830656"/>
            <a:ext cx="685800" cy="685800"/>
          </a:xfrm>
          <a:prstGeom prst="rect">
            <a:avLst/>
          </a:prstGeom>
        </p:spPr>
      </p:pic>
      <p:sp>
        <p:nvSpPr>
          <p:cNvPr id="50" name="文字方塊 49">
            <a:extLst>
              <a:ext uri="{FF2B5EF4-FFF2-40B4-BE49-F238E27FC236}">
                <a16:creationId xmlns:a16="http://schemas.microsoft.com/office/drawing/2014/main" xmlns="" id="{990F10D5-A476-4EAE-86E1-44A3E380E13C}"/>
              </a:ext>
            </a:extLst>
          </p:cNvPr>
          <p:cNvSpPr txBox="1"/>
          <p:nvPr/>
        </p:nvSpPr>
        <p:spPr>
          <a:xfrm>
            <a:off x="2061432" y="2510169"/>
            <a:ext cx="85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xmlns="" id="{010EC8DE-A32D-4A24-8717-582BB334883A}"/>
              </a:ext>
            </a:extLst>
          </p:cNvPr>
          <p:cNvSpPr txBox="1"/>
          <p:nvPr/>
        </p:nvSpPr>
        <p:spPr>
          <a:xfrm>
            <a:off x="1475445" y="4173556"/>
            <a:ext cx="85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xmlns="" id="{FDC3DCB7-DBA1-40B6-8A31-5712807ACD58}"/>
              </a:ext>
            </a:extLst>
          </p:cNvPr>
          <p:cNvSpPr txBox="1"/>
          <p:nvPr/>
        </p:nvSpPr>
        <p:spPr>
          <a:xfrm>
            <a:off x="2389435" y="4179218"/>
            <a:ext cx="85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xmlns="" id="{ABDA9369-227F-44DE-A8BB-3AF8BD423B14}"/>
              </a:ext>
            </a:extLst>
          </p:cNvPr>
          <p:cNvSpPr txBox="1"/>
          <p:nvPr/>
        </p:nvSpPr>
        <p:spPr>
          <a:xfrm>
            <a:off x="5108415" y="2535314"/>
            <a:ext cx="85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xmlns="" id="{EFA50363-FFF2-4A88-BA08-975702394DD9}"/>
              </a:ext>
            </a:extLst>
          </p:cNvPr>
          <p:cNvSpPr txBox="1"/>
          <p:nvPr/>
        </p:nvSpPr>
        <p:spPr>
          <a:xfrm>
            <a:off x="5183219" y="4020912"/>
            <a:ext cx="85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</a:t>
            </a:r>
          </a:p>
        </p:txBody>
      </p:sp>
    </p:spTree>
    <p:extLst>
      <p:ext uri="{BB962C8B-B14F-4D97-AF65-F5344CB8AC3E}">
        <p14:creationId xmlns:p14="http://schemas.microsoft.com/office/powerpoint/2010/main" val="91383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B647AAC-A7F5-4C2D-8623-949620926445}"/>
              </a:ext>
            </a:extLst>
          </p:cNvPr>
          <p:cNvSpPr/>
          <p:nvPr/>
        </p:nvSpPr>
        <p:spPr>
          <a:xfrm>
            <a:off x="1" y="857251"/>
            <a:ext cx="2975161" cy="5143499"/>
          </a:xfrm>
          <a:prstGeom prst="rect">
            <a:avLst/>
          </a:prstGeom>
          <a:solidFill>
            <a:srgbClr val="F6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D01F4709-3494-49EC-A65E-ADBC90AA44A9}"/>
              </a:ext>
            </a:extLst>
          </p:cNvPr>
          <p:cNvSpPr/>
          <p:nvPr/>
        </p:nvSpPr>
        <p:spPr>
          <a:xfrm>
            <a:off x="924485" y="1007302"/>
            <a:ext cx="7935641" cy="4843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190500" dir="2700000" algn="t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TW" sz="135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Freeform 80">
            <a:extLst>
              <a:ext uri="{FF2B5EF4-FFF2-40B4-BE49-F238E27FC236}">
                <a16:creationId xmlns:a16="http://schemas.microsoft.com/office/drawing/2014/main" xmlns="" id="{293BED9E-239A-4864-8F95-C336CFCFD940}"/>
              </a:ext>
            </a:extLst>
          </p:cNvPr>
          <p:cNvSpPr>
            <a:spLocks noEditPoints="1"/>
          </p:cNvSpPr>
          <p:nvPr/>
        </p:nvSpPr>
        <p:spPr bwMode="auto">
          <a:xfrm>
            <a:off x="108194" y="5234812"/>
            <a:ext cx="621030" cy="623888"/>
          </a:xfrm>
          <a:custGeom>
            <a:avLst/>
            <a:gdLst>
              <a:gd name="T0" fmla="*/ 1017 w 1017"/>
              <a:gd name="T1" fmla="*/ 28 h 1017"/>
              <a:gd name="T2" fmla="*/ 1017 w 1017"/>
              <a:gd name="T3" fmla="*/ 25 h 1017"/>
              <a:gd name="T4" fmla="*/ 1015 w 1017"/>
              <a:gd name="T5" fmla="*/ 19 h 1017"/>
              <a:gd name="T6" fmla="*/ 1014 w 1017"/>
              <a:gd name="T7" fmla="*/ 17 h 1017"/>
              <a:gd name="T8" fmla="*/ 1011 w 1017"/>
              <a:gd name="T9" fmla="*/ 12 h 1017"/>
              <a:gd name="T10" fmla="*/ 1008 w 1017"/>
              <a:gd name="T11" fmla="*/ 9 h 1017"/>
              <a:gd name="T12" fmla="*/ 1005 w 1017"/>
              <a:gd name="T13" fmla="*/ 6 h 1017"/>
              <a:gd name="T14" fmla="*/ 1003 w 1017"/>
              <a:gd name="T15" fmla="*/ 5 h 1017"/>
              <a:gd name="T16" fmla="*/ 1002 w 1017"/>
              <a:gd name="T17" fmla="*/ 4 h 1017"/>
              <a:gd name="T18" fmla="*/ 1002 w 1017"/>
              <a:gd name="T19" fmla="*/ 4 h 1017"/>
              <a:gd name="T20" fmla="*/ 995 w 1017"/>
              <a:gd name="T21" fmla="*/ 1 h 1017"/>
              <a:gd name="T22" fmla="*/ 991 w 1017"/>
              <a:gd name="T23" fmla="*/ 0 h 1017"/>
              <a:gd name="T24" fmla="*/ 984 w 1017"/>
              <a:gd name="T25" fmla="*/ 0 h 1017"/>
              <a:gd name="T26" fmla="*/ 983 w 1017"/>
              <a:gd name="T27" fmla="*/ 0 h 1017"/>
              <a:gd name="T28" fmla="*/ 977 w 1017"/>
              <a:gd name="T29" fmla="*/ 1 h 1017"/>
              <a:gd name="T30" fmla="*/ 973 w 1017"/>
              <a:gd name="T31" fmla="*/ 2 h 1017"/>
              <a:gd name="T32" fmla="*/ 968 w 1017"/>
              <a:gd name="T33" fmla="*/ 5 h 1017"/>
              <a:gd name="T34" fmla="*/ 968 w 1017"/>
              <a:gd name="T35" fmla="*/ 5 h 1017"/>
              <a:gd name="T36" fmla="*/ 10 w 1017"/>
              <a:gd name="T37" fmla="*/ 676 h 1017"/>
              <a:gd name="T38" fmla="*/ 1 w 1017"/>
              <a:gd name="T39" fmla="*/ 689 h 1017"/>
              <a:gd name="T40" fmla="*/ 0 w 1017"/>
              <a:gd name="T41" fmla="*/ 704 h 1017"/>
              <a:gd name="T42" fmla="*/ 3 w 1017"/>
              <a:gd name="T43" fmla="*/ 713 h 1017"/>
              <a:gd name="T44" fmla="*/ 13 w 1017"/>
              <a:gd name="T45" fmla="*/ 724 h 1017"/>
              <a:gd name="T46" fmla="*/ 27 w 1017"/>
              <a:gd name="T47" fmla="*/ 731 h 1017"/>
              <a:gd name="T48" fmla="*/ 350 w 1017"/>
              <a:gd name="T49" fmla="*/ 985 h 1017"/>
              <a:gd name="T50" fmla="*/ 351 w 1017"/>
              <a:gd name="T51" fmla="*/ 988 h 1017"/>
              <a:gd name="T52" fmla="*/ 354 w 1017"/>
              <a:gd name="T53" fmla="*/ 1000 h 1017"/>
              <a:gd name="T54" fmla="*/ 357 w 1017"/>
              <a:gd name="T55" fmla="*/ 1005 h 1017"/>
              <a:gd name="T56" fmla="*/ 365 w 1017"/>
              <a:gd name="T57" fmla="*/ 1012 h 1017"/>
              <a:gd name="T58" fmla="*/ 368 w 1017"/>
              <a:gd name="T59" fmla="*/ 1014 h 1017"/>
              <a:gd name="T60" fmla="*/ 376 w 1017"/>
              <a:gd name="T61" fmla="*/ 1016 h 1017"/>
              <a:gd name="T62" fmla="*/ 382 w 1017"/>
              <a:gd name="T63" fmla="*/ 1017 h 1017"/>
              <a:gd name="T64" fmla="*/ 393 w 1017"/>
              <a:gd name="T65" fmla="*/ 1015 h 1017"/>
              <a:gd name="T66" fmla="*/ 399 w 1017"/>
              <a:gd name="T67" fmla="*/ 1012 h 1017"/>
              <a:gd name="T68" fmla="*/ 405 w 1017"/>
              <a:gd name="T69" fmla="*/ 1006 h 1017"/>
              <a:gd name="T70" fmla="*/ 524 w 1017"/>
              <a:gd name="T71" fmla="*/ 821 h 1017"/>
              <a:gd name="T72" fmla="*/ 876 w 1017"/>
              <a:gd name="T73" fmla="*/ 1013 h 1017"/>
              <a:gd name="T74" fmla="*/ 891 w 1017"/>
              <a:gd name="T75" fmla="*/ 1017 h 1017"/>
              <a:gd name="T76" fmla="*/ 906 w 1017"/>
              <a:gd name="T77" fmla="*/ 1013 h 1017"/>
              <a:gd name="T78" fmla="*/ 921 w 1017"/>
              <a:gd name="T79" fmla="*/ 996 h 1017"/>
              <a:gd name="T80" fmla="*/ 1017 w 1017"/>
              <a:gd name="T81" fmla="*/ 34 h 1017"/>
              <a:gd name="T82" fmla="*/ 367 w 1017"/>
              <a:gd name="T83" fmla="*/ 667 h 1017"/>
              <a:gd name="T84" fmla="*/ 367 w 1017"/>
              <a:gd name="T85" fmla="*/ 667 h 1017"/>
              <a:gd name="T86" fmla="*/ 760 w 1017"/>
              <a:gd name="T87" fmla="*/ 328 h 1017"/>
              <a:gd name="T88" fmla="*/ 557 w 1017"/>
              <a:gd name="T89" fmla="*/ 76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7" h="1017">
                <a:moveTo>
                  <a:pt x="1017" y="31"/>
                </a:moveTo>
                <a:lnTo>
                  <a:pt x="1017" y="31"/>
                </a:lnTo>
                <a:lnTo>
                  <a:pt x="1017" y="28"/>
                </a:lnTo>
                <a:lnTo>
                  <a:pt x="1017" y="28"/>
                </a:lnTo>
                <a:lnTo>
                  <a:pt x="1017" y="25"/>
                </a:lnTo>
                <a:lnTo>
                  <a:pt x="1017" y="25"/>
                </a:lnTo>
                <a:lnTo>
                  <a:pt x="1016" y="23"/>
                </a:lnTo>
                <a:lnTo>
                  <a:pt x="1016" y="23"/>
                </a:lnTo>
                <a:lnTo>
                  <a:pt x="1015" y="19"/>
                </a:lnTo>
                <a:lnTo>
                  <a:pt x="1015" y="19"/>
                </a:lnTo>
                <a:lnTo>
                  <a:pt x="1014" y="17"/>
                </a:lnTo>
                <a:lnTo>
                  <a:pt x="1014" y="17"/>
                </a:lnTo>
                <a:lnTo>
                  <a:pt x="1013" y="15"/>
                </a:lnTo>
                <a:lnTo>
                  <a:pt x="1013" y="15"/>
                </a:lnTo>
                <a:lnTo>
                  <a:pt x="1011" y="12"/>
                </a:lnTo>
                <a:lnTo>
                  <a:pt x="1011" y="12"/>
                </a:lnTo>
                <a:lnTo>
                  <a:pt x="1008" y="9"/>
                </a:lnTo>
                <a:lnTo>
                  <a:pt x="1008" y="9"/>
                </a:lnTo>
                <a:lnTo>
                  <a:pt x="1006" y="7"/>
                </a:lnTo>
                <a:lnTo>
                  <a:pt x="1006" y="7"/>
                </a:lnTo>
                <a:lnTo>
                  <a:pt x="1005" y="6"/>
                </a:lnTo>
                <a:lnTo>
                  <a:pt x="1005" y="6"/>
                </a:lnTo>
                <a:lnTo>
                  <a:pt x="1003" y="5"/>
                </a:lnTo>
                <a:lnTo>
                  <a:pt x="1003" y="5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998" y="2"/>
                </a:lnTo>
                <a:lnTo>
                  <a:pt x="998" y="2"/>
                </a:lnTo>
                <a:lnTo>
                  <a:pt x="995" y="1"/>
                </a:lnTo>
                <a:lnTo>
                  <a:pt x="995" y="1"/>
                </a:lnTo>
                <a:lnTo>
                  <a:pt x="991" y="0"/>
                </a:lnTo>
                <a:lnTo>
                  <a:pt x="991" y="0"/>
                </a:lnTo>
                <a:lnTo>
                  <a:pt x="988" y="0"/>
                </a:lnTo>
                <a:lnTo>
                  <a:pt x="988" y="0"/>
                </a:lnTo>
                <a:lnTo>
                  <a:pt x="984" y="0"/>
                </a:lnTo>
                <a:lnTo>
                  <a:pt x="984" y="0"/>
                </a:lnTo>
                <a:lnTo>
                  <a:pt x="983" y="0"/>
                </a:lnTo>
                <a:lnTo>
                  <a:pt x="983" y="0"/>
                </a:lnTo>
                <a:lnTo>
                  <a:pt x="981" y="0"/>
                </a:lnTo>
                <a:lnTo>
                  <a:pt x="981" y="0"/>
                </a:lnTo>
                <a:lnTo>
                  <a:pt x="977" y="1"/>
                </a:lnTo>
                <a:lnTo>
                  <a:pt x="977" y="1"/>
                </a:lnTo>
                <a:lnTo>
                  <a:pt x="973" y="2"/>
                </a:lnTo>
                <a:lnTo>
                  <a:pt x="973" y="2"/>
                </a:lnTo>
                <a:lnTo>
                  <a:pt x="971" y="3"/>
                </a:lnTo>
                <a:lnTo>
                  <a:pt x="971" y="3"/>
                </a:lnTo>
                <a:lnTo>
                  <a:pt x="968" y="5"/>
                </a:lnTo>
                <a:lnTo>
                  <a:pt x="968" y="5"/>
                </a:lnTo>
                <a:lnTo>
                  <a:pt x="968" y="5"/>
                </a:lnTo>
                <a:lnTo>
                  <a:pt x="968" y="5"/>
                </a:lnTo>
                <a:lnTo>
                  <a:pt x="14" y="673"/>
                </a:lnTo>
                <a:lnTo>
                  <a:pt x="14" y="673"/>
                </a:lnTo>
                <a:lnTo>
                  <a:pt x="10" y="676"/>
                </a:lnTo>
                <a:lnTo>
                  <a:pt x="6" y="680"/>
                </a:lnTo>
                <a:lnTo>
                  <a:pt x="3" y="684"/>
                </a:lnTo>
                <a:lnTo>
                  <a:pt x="1" y="689"/>
                </a:lnTo>
                <a:lnTo>
                  <a:pt x="0" y="693"/>
                </a:lnTo>
                <a:lnTo>
                  <a:pt x="0" y="698"/>
                </a:lnTo>
                <a:lnTo>
                  <a:pt x="0" y="704"/>
                </a:lnTo>
                <a:lnTo>
                  <a:pt x="1" y="708"/>
                </a:lnTo>
                <a:lnTo>
                  <a:pt x="1" y="708"/>
                </a:lnTo>
                <a:lnTo>
                  <a:pt x="3" y="713"/>
                </a:lnTo>
                <a:lnTo>
                  <a:pt x="6" y="718"/>
                </a:lnTo>
                <a:lnTo>
                  <a:pt x="10" y="721"/>
                </a:lnTo>
                <a:lnTo>
                  <a:pt x="13" y="724"/>
                </a:lnTo>
                <a:lnTo>
                  <a:pt x="17" y="727"/>
                </a:lnTo>
                <a:lnTo>
                  <a:pt x="21" y="730"/>
                </a:lnTo>
                <a:lnTo>
                  <a:pt x="27" y="731"/>
                </a:lnTo>
                <a:lnTo>
                  <a:pt x="32" y="731"/>
                </a:lnTo>
                <a:lnTo>
                  <a:pt x="350" y="731"/>
                </a:lnTo>
                <a:lnTo>
                  <a:pt x="350" y="985"/>
                </a:lnTo>
                <a:lnTo>
                  <a:pt x="350" y="985"/>
                </a:lnTo>
                <a:lnTo>
                  <a:pt x="351" y="988"/>
                </a:lnTo>
                <a:lnTo>
                  <a:pt x="351" y="988"/>
                </a:lnTo>
                <a:lnTo>
                  <a:pt x="352" y="995"/>
                </a:lnTo>
                <a:lnTo>
                  <a:pt x="352" y="995"/>
                </a:lnTo>
                <a:lnTo>
                  <a:pt x="354" y="1000"/>
                </a:lnTo>
                <a:lnTo>
                  <a:pt x="354" y="1000"/>
                </a:lnTo>
                <a:lnTo>
                  <a:pt x="357" y="1005"/>
                </a:lnTo>
                <a:lnTo>
                  <a:pt x="357" y="1005"/>
                </a:lnTo>
                <a:lnTo>
                  <a:pt x="362" y="1010"/>
                </a:lnTo>
                <a:lnTo>
                  <a:pt x="362" y="1010"/>
                </a:lnTo>
                <a:lnTo>
                  <a:pt x="365" y="1012"/>
                </a:lnTo>
                <a:lnTo>
                  <a:pt x="365" y="1012"/>
                </a:lnTo>
                <a:lnTo>
                  <a:pt x="368" y="1014"/>
                </a:lnTo>
                <a:lnTo>
                  <a:pt x="368" y="1014"/>
                </a:lnTo>
                <a:lnTo>
                  <a:pt x="370" y="1015"/>
                </a:lnTo>
                <a:lnTo>
                  <a:pt x="370" y="1015"/>
                </a:lnTo>
                <a:lnTo>
                  <a:pt x="376" y="1016"/>
                </a:lnTo>
                <a:lnTo>
                  <a:pt x="382" y="1017"/>
                </a:lnTo>
                <a:lnTo>
                  <a:pt x="382" y="1017"/>
                </a:lnTo>
                <a:lnTo>
                  <a:pt x="382" y="1017"/>
                </a:lnTo>
                <a:lnTo>
                  <a:pt x="387" y="1016"/>
                </a:lnTo>
                <a:lnTo>
                  <a:pt x="393" y="1015"/>
                </a:lnTo>
                <a:lnTo>
                  <a:pt x="393" y="1015"/>
                </a:lnTo>
                <a:lnTo>
                  <a:pt x="395" y="1014"/>
                </a:lnTo>
                <a:lnTo>
                  <a:pt x="395" y="1014"/>
                </a:lnTo>
                <a:lnTo>
                  <a:pt x="399" y="1012"/>
                </a:lnTo>
                <a:lnTo>
                  <a:pt x="403" y="1007"/>
                </a:lnTo>
                <a:lnTo>
                  <a:pt x="403" y="1007"/>
                </a:lnTo>
                <a:lnTo>
                  <a:pt x="405" y="1006"/>
                </a:lnTo>
                <a:lnTo>
                  <a:pt x="405" y="1006"/>
                </a:lnTo>
                <a:lnTo>
                  <a:pt x="409" y="1002"/>
                </a:lnTo>
                <a:lnTo>
                  <a:pt x="524" y="821"/>
                </a:lnTo>
                <a:lnTo>
                  <a:pt x="524" y="821"/>
                </a:lnTo>
                <a:lnTo>
                  <a:pt x="526" y="822"/>
                </a:lnTo>
                <a:lnTo>
                  <a:pt x="876" y="1013"/>
                </a:lnTo>
                <a:lnTo>
                  <a:pt x="876" y="1013"/>
                </a:lnTo>
                <a:lnTo>
                  <a:pt x="883" y="1016"/>
                </a:lnTo>
                <a:lnTo>
                  <a:pt x="891" y="1017"/>
                </a:lnTo>
                <a:lnTo>
                  <a:pt x="898" y="1016"/>
                </a:lnTo>
                <a:lnTo>
                  <a:pt x="906" y="1013"/>
                </a:lnTo>
                <a:lnTo>
                  <a:pt x="906" y="1013"/>
                </a:lnTo>
                <a:lnTo>
                  <a:pt x="912" y="1009"/>
                </a:lnTo>
                <a:lnTo>
                  <a:pt x="917" y="1003"/>
                </a:lnTo>
                <a:lnTo>
                  <a:pt x="921" y="996"/>
                </a:lnTo>
                <a:lnTo>
                  <a:pt x="922" y="988"/>
                </a:lnTo>
                <a:lnTo>
                  <a:pt x="1017" y="34"/>
                </a:lnTo>
                <a:lnTo>
                  <a:pt x="1017" y="34"/>
                </a:lnTo>
                <a:lnTo>
                  <a:pt x="1017" y="31"/>
                </a:lnTo>
                <a:lnTo>
                  <a:pt x="1017" y="31"/>
                </a:lnTo>
                <a:close/>
                <a:moveTo>
                  <a:pt x="367" y="667"/>
                </a:moveTo>
                <a:lnTo>
                  <a:pt x="133" y="667"/>
                </a:lnTo>
                <a:lnTo>
                  <a:pt x="773" y="219"/>
                </a:lnTo>
                <a:lnTo>
                  <a:pt x="367" y="667"/>
                </a:lnTo>
                <a:close/>
                <a:moveTo>
                  <a:pt x="413" y="875"/>
                </a:moveTo>
                <a:lnTo>
                  <a:pt x="413" y="711"/>
                </a:lnTo>
                <a:lnTo>
                  <a:pt x="760" y="328"/>
                </a:lnTo>
                <a:lnTo>
                  <a:pt x="413" y="875"/>
                </a:lnTo>
                <a:close/>
                <a:moveTo>
                  <a:pt x="864" y="934"/>
                </a:moveTo>
                <a:lnTo>
                  <a:pt x="557" y="767"/>
                </a:lnTo>
                <a:lnTo>
                  <a:pt x="941" y="162"/>
                </a:lnTo>
                <a:lnTo>
                  <a:pt x="864" y="934"/>
                </a:lnTo>
                <a:close/>
              </a:path>
            </a:pathLst>
          </a:custGeom>
          <a:solidFill>
            <a:srgbClr val="ECCEC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44546A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xmlns="" id="{0269C4DF-905B-4E62-811F-E90427F571E6}"/>
              </a:ext>
            </a:extLst>
          </p:cNvPr>
          <p:cNvSpPr>
            <a:spLocks noEditPoints="1"/>
          </p:cNvSpPr>
          <p:nvPr/>
        </p:nvSpPr>
        <p:spPr bwMode="auto">
          <a:xfrm>
            <a:off x="9824404" y="889940"/>
            <a:ext cx="623888" cy="623888"/>
          </a:xfrm>
          <a:custGeom>
            <a:avLst/>
            <a:gdLst>
              <a:gd name="T0" fmla="*/ 410 w 1017"/>
              <a:gd name="T1" fmla="*/ 428 h 1018"/>
              <a:gd name="T2" fmla="*/ 220 w 1017"/>
              <a:gd name="T3" fmla="*/ 735 h 1018"/>
              <a:gd name="T4" fmla="*/ 283 w 1017"/>
              <a:gd name="T5" fmla="*/ 797 h 1018"/>
              <a:gd name="T6" fmla="*/ 581 w 1017"/>
              <a:gd name="T7" fmla="*/ 613 h 1018"/>
              <a:gd name="T8" fmla="*/ 781 w 1017"/>
              <a:gd name="T9" fmla="*/ 326 h 1018"/>
              <a:gd name="T10" fmla="*/ 778 w 1017"/>
              <a:gd name="T11" fmla="*/ 239 h 1018"/>
              <a:gd name="T12" fmla="*/ 691 w 1017"/>
              <a:gd name="T13" fmla="*/ 236 h 1018"/>
              <a:gd name="T14" fmla="*/ 405 w 1017"/>
              <a:gd name="T15" fmla="*/ 584 h 1018"/>
              <a:gd name="T16" fmla="*/ 567 w 1017"/>
              <a:gd name="T17" fmla="*/ 531 h 1018"/>
              <a:gd name="T18" fmla="*/ 473 w 1017"/>
              <a:gd name="T19" fmla="*/ 562 h 1018"/>
              <a:gd name="T20" fmla="*/ 448 w 1017"/>
              <a:gd name="T21" fmla="*/ 487 h 1018"/>
              <a:gd name="T22" fmla="*/ 539 w 1017"/>
              <a:gd name="T23" fmla="*/ 453 h 1018"/>
              <a:gd name="T24" fmla="*/ 571 w 1017"/>
              <a:gd name="T25" fmla="*/ 520 h 1018"/>
              <a:gd name="T26" fmla="*/ 382 w 1017"/>
              <a:gd name="T27" fmla="*/ 16 h 1018"/>
              <a:gd name="T28" fmla="*/ 184 w 1017"/>
              <a:gd name="T29" fmla="*/ 116 h 1018"/>
              <a:gd name="T30" fmla="*/ 49 w 1017"/>
              <a:gd name="T31" fmla="*/ 289 h 1018"/>
              <a:gd name="T32" fmla="*/ 0 w 1017"/>
              <a:gd name="T33" fmla="*/ 509 h 1018"/>
              <a:gd name="T34" fmla="*/ 40 w 1017"/>
              <a:gd name="T35" fmla="*/ 707 h 1018"/>
              <a:gd name="T36" fmla="*/ 166 w 1017"/>
              <a:gd name="T37" fmla="*/ 885 h 1018"/>
              <a:gd name="T38" fmla="*/ 357 w 1017"/>
              <a:gd name="T39" fmla="*/ 995 h 1018"/>
              <a:gd name="T40" fmla="*/ 560 w 1017"/>
              <a:gd name="T41" fmla="*/ 1015 h 1018"/>
              <a:gd name="T42" fmla="*/ 772 w 1017"/>
              <a:gd name="T43" fmla="*/ 944 h 1018"/>
              <a:gd name="T44" fmla="*/ 930 w 1017"/>
              <a:gd name="T45" fmla="*/ 793 h 1018"/>
              <a:gd name="T46" fmla="*/ 1012 w 1017"/>
              <a:gd name="T47" fmla="*/ 586 h 1018"/>
              <a:gd name="T48" fmla="*/ 1001 w 1017"/>
              <a:gd name="T49" fmla="*/ 382 h 1018"/>
              <a:gd name="T50" fmla="*/ 901 w 1017"/>
              <a:gd name="T51" fmla="*/ 186 h 1018"/>
              <a:gd name="T52" fmla="*/ 728 w 1017"/>
              <a:gd name="T53" fmla="*/ 50 h 1018"/>
              <a:gd name="T54" fmla="*/ 508 w 1017"/>
              <a:gd name="T55" fmla="*/ 0 h 1018"/>
              <a:gd name="T56" fmla="*/ 376 w 1017"/>
              <a:gd name="T57" fmla="*/ 935 h 1018"/>
              <a:gd name="T58" fmla="*/ 209 w 1017"/>
              <a:gd name="T59" fmla="*/ 838 h 1018"/>
              <a:gd name="T60" fmla="*/ 99 w 1017"/>
              <a:gd name="T61" fmla="*/ 682 h 1018"/>
              <a:gd name="T62" fmla="*/ 63 w 1017"/>
              <a:gd name="T63" fmla="*/ 509 h 1018"/>
              <a:gd name="T64" fmla="*/ 107 w 1017"/>
              <a:gd name="T65" fmla="*/ 315 h 1018"/>
              <a:gd name="T66" fmla="*/ 225 w 1017"/>
              <a:gd name="T67" fmla="*/ 165 h 1018"/>
              <a:gd name="T68" fmla="*/ 397 w 1017"/>
              <a:gd name="T69" fmla="*/ 77 h 1018"/>
              <a:gd name="T70" fmla="*/ 576 w 1017"/>
              <a:gd name="T71" fmla="*/ 69 h 1018"/>
              <a:gd name="T72" fmla="*/ 757 w 1017"/>
              <a:gd name="T73" fmla="*/ 139 h 1018"/>
              <a:gd name="T74" fmla="*/ 889 w 1017"/>
              <a:gd name="T75" fmla="*/ 278 h 1018"/>
              <a:gd name="T76" fmla="*/ 952 w 1017"/>
              <a:gd name="T77" fmla="*/ 463 h 1018"/>
              <a:gd name="T78" fmla="*/ 933 w 1017"/>
              <a:gd name="T79" fmla="*/ 642 h 1018"/>
              <a:gd name="T80" fmla="*/ 838 w 1017"/>
              <a:gd name="T81" fmla="*/ 808 h 1018"/>
              <a:gd name="T82" fmla="*/ 681 w 1017"/>
              <a:gd name="T83" fmla="*/ 919 h 1018"/>
              <a:gd name="T84" fmla="*/ 508 w 1017"/>
              <a:gd name="T85" fmla="*/ 954 h 1018"/>
              <a:gd name="T86" fmla="*/ 540 w 1017"/>
              <a:gd name="T87" fmla="*/ 165 h 1018"/>
              <a:gd name="T88" fmla="*/ 515 w 1017"/>
              <a:gd name="T89" fmla="*/ 128 h 1018"/>
              <a:gd name="T90" fmla="*/ 477 w 1017"/>
              <a:gd name="T91" fmla="*/ 152 h 1018"/>
              <a:gd name="T92" fmla="*/ 502 w 1017"/>
              <a:gd name="T93" fmla="*/ 190 h 1018"/>
              <a:gd name="T94" fmla="*/ 482 w 1017"/>
              <a:gd name="T95" fmla="*/ 841 h 1018"/>
              <a:gd name="T96" fmla="*/ 490 w 1017"/>
              <a:gd name="T97" fmla="*/ 885 h 1018"/>
              <a:gd name="T98" fmla="*/ 534 w 1017"/>
              <a:gd name="T99" fmla="*/ 877 h 1018"/>
              <a:gd name="T100" fmla="*/ 526 w 1017"/>
              <a:gd name="T101" fmla="*/ 833 h 1018"/>
              <a:gd name="T102" fmla="*/ 840 w 1017"/>
              <a:gd name="T103" fmla="*/ 483 h 1018"/>
              <a:gd name="T104" fmla="*/ 831 w 1017"/>
              <a:gd name="T105" fmla="*/ 527 h 1018"/>
              <a:gd name="T106" fmla="*/ 876 w 1017"/>
              <a:gd name="T107" fmla="*/ 535 h 1018"/>
              <a:gd name="T108" fmla="*/ 885 w 1017"/>
              <a:gd name="T109" fmla="*/ 491 h 1018"/>
              <a:gd name="T110" fmla="*/ 152 w 1017"/>
              <a:gd name="T111" fmla="*/ 477 h 1018"/>
              <a:gd name="T112" fmla="*/ 128 w 1017"/>
              <a:gd name="T113" fmla="*/ 515 h 1018"/>
              <a:gd name="T114" fmla="*/ 165 w 1017"/>
              <a:gd name="T115" fmla="*/ 540 h 1018"/>
              <a:gd name="T116" fmla="*/ 190 w 1017"/>
              <a:gd name="T117" fmla="*/ 502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7" h="1018">
                <a:moveTo>
                  <a:pt x="691" y="236"/>
                </a:moveTo>
                <a:lnTo>
                  <a:pt x="455" y="394"/>
                </a:lnTo>
                <a:lnTo>
                  <a:pt x="455" y="394"/>
                </a:lnTo>
                <a:lnTo>
                  <a:pt x="445" y="399"/>
                </a:lnTo>
                <a:lnTo>
                  <a:pt x="436" y="404"/>
                </a:lnTo>
                <a:lnTo>
                  <a:pt x="427" y="411"/>
                </a:lnTo>
                <a:lnTo>
                  <a:pt x="418" y="418"/>
                </a:lnTo>
                <a:lnTo>
                  <a:pt x="418" y="418"/>
                </a:lnTo>
                <a:lnTo>
                  <a:pt x="410" y="428"/>
                </a:lnTo>
                <a:lnTo>
                  <a:pt x="402" y="439"/>
                </a:lnTo>
                <a:lnTo>
                  <a:pt x="396" y="450"/>
                </a:lnTo>
                <a:lnTo>
                  <a:pt x="390" y="460"/>
                </a:lnTo>
                <a:lnTo>
                  <a:pt x="236" y="691"/>
                </a:lnTo>
                <a:lnTo>
                  <a:pt x="236" y="691"/>
                </a:lnTo>
                <a:lnTo>
                  <a:pt x="228" y="702"/>
                </a:lnTo>
                <a:lnTo>
                  <a:pt x="224" y="712"/>
                </a:lnTo>
                <a:lnTo>
                  <a:pt x="221" y="723"/>
                </a:lnTo>
                <a:lnTo>
                  <a:pt x="220" y="735"/>
                </a:lnTo>
                <a:lnTo>
                  <a:pt x="221" y="747"/>
                </a:lnTo>
                <a:lnTo>
                  <a:pt x="225" y="759"/>
                </a:lnTo>
                <a:lnTo>
                  <a:pt x="231" y="769"/>
                </a:lnTo>
                <a:lnTo>
                  <a:pt x="238" y="779"/>
                </a:lnTo>
                <a:lnTo>
                  <a:pt x="238" y="779"/>
                </a:lnTo>
                <a:lnTo>
                  <a:pt x="248" y="786"/>
                </a:lnTo>
                <a:lnTo>
                  <a:pt x="260" y="793"/>
                </a:lnTo>
                <a:lnTo>
                  <a:pt x="271" y="796"/>
                </a:lnTo>
                <a:lnTo>
                  <a:pt x="283" y="797"/>
                </a:lnTo>
                <a:lnTo>
                  <a:pt x="283" y="797"/>
                </a:lnTo>
                <a:lnTo>
                  <a:pt x="295" y="796"/>
                </a:lnTo>
                <a:lnTo>
                  <a:pt x="306" y="793"/>
                </a:lnTo>
                <a:lnTo>
                  <a:pt x="316" y="789"/>
                </a:lnTo>
                <a:lnTo>
                  <a:pt x="326" y="781"/>
                </a:lnTo>
                <a:lnTo>
                  <a:pt x="561" y="624"/>
                </a:lnTo>
                <a:lnTo>
                  <a:pt x="561" y="624"/>
                </a:lnTo>
                <a:lnTo>
                  <a:pt x="572" y="619"/>
                </a:lnTo>
                <a:lnTo>
                  <a:pt x="581" y="613"/>
                </a:lnTo>
                <a:lnTo>
                  <a:pt x="590" y="606"/>
                </a:lnTo>
                <a:lnTo>
                  <a:pt x="599" y="599"/>
                </a:lnTo>
                <a:lnTo>
                  <a:pt x="599" y="599"/>
                </a:lnTo>
                <a:lnTo>
                  <a:pt x="607" y="589"/>
                </a:lnTo>
                <a:lnTo>
                  <a:pt x="615" y="579"/>
                </a:lnTo>
                <a:lnTo>
                  <a:pt x="621" y="569"/>
                </a:lnTo>
                <a:lnTo>
                  <a:pt x="626" y="558"/>
                </a:lnTo>
                <a:lnTo>
                  <a:pt x="781" y="326"/>
                </a:lnTo>
                <a:lnTo>
                  <a:pt x="781" y="326"/>
                </a:lnTo>
                <a:lnTo>
                  <a:pt x="789" y="317"/>
                </a:lnTo>
                <a:lnTo>
                  <a:pt x="793" y="306"/>
                </a:lnTo>
                <a:lnTo>
                  <a:pt x="796" y="294"/>
                </a:lnTo>
                <a:lnTo>
                  <a:pt x="797" y="282"/>
                </a:lnTo>
                <a:lnTo>
                  <a:pt x="795" y="270"/>
                </a:lnTo>
                <a:lnTo>
                  <a:pt x="792" y="260"/>
                </a:lnTo>
                <a:lnTo>
                  <a:pt x="786" y="249"/>
                </a:lnTo>
                <a:lnTo>
                  <a:pt x="778" y="239"/>
                </a:lnTo>
                <a:lnTo>
                  <a:pt x="778" y="239"/>
                </a:lnTo>
                <a:lnTo>
                  <a:pt x="769" y="232"/>
                </a:lnTo>
                <a:lnTo>
                  <a:pt x="758" y="225"/>
                </a:lnTo>
                <a:lnTo>
                  <a:pt x="747" y="222"/>
                </a:lnTo>
                <a:lnTo>
                  <a:pt x="735" y="221"/>
                </a:lnTo>
                <a:lnTo>
                  <a:pt x="723" y="222"/>
                </a:lnTo>
                <a:lnTo>
                  <a:pt x="711" y="224"/>
                </a:lnTo>
                <a:lnTo>
                  <a:pt x="701" y="230"/>
                </a:lnTo>
                <a:lnTo>
                  <a:pt x="691" y="236"/>
                </a:lnTo>
                <a:lnTo>
                  <a:pt x="691" y="236"/>
                </a:lnTo>
                <a:close/>
                <a:moveTo>
                  <a:pt x="289" y="730"/>
                </a:moveTo>
                <a:lnTo>
                  <a:pt x="283" y="734"/>
                </a:lnTo>
                <a:lnTo>
                  <a:pt x="283" y="734"/>
                </a:lnTo>
                <a:lnTo>
                  <a:pt x="283" y="765"/>
                </a:lnTo>
                <a:lnTo>
                  <a:pt x="283" y="734"/>
                </a:lnTo>
                <a:lnTo>
                  <a:pt x="396" y="566"/>
                </a:lnTo>
                <a:lnTo>
                  <a:pt x="396" y="566"/>
                </a:lnTo>
                <a:lnTo>
                  <a:pt x="400" y="575"/>
                </a:lnTo>
                <a:lnTo>
                  <a:pt x="405" y="584"/>
                </a:lnTo>
                <a:lnTo>
                  <a:pt x="412" y="591"/>
                </a:lnTo>
                <a:lnTo>
                  <a:pt x="418" y="599"/>
                </a:lnTo>
                <a:lnTo>
                  <a:pt x="418" y="599"/>
                </a:lnTo>
                <a:lnTo>
                  <a:pt x="426" y="605"/>
                </a:lnTo>
                <a:lnTo>
                  <a:pt x="433" y="612"/>
                </a:lnTo>
                <a:lnTo>
                  <a:pt x="442" y="617"/>
                </a:lnTo>
                <a:lnTo>
                  <a:pt x="451" y="621"/>
                </a:lnTo>
                <a:lnTo>
                  <a:pt x="289" y="730"/>
                </a:lnTo>
                <a:close/>
                <a:moveTo>
                  <a:pt x="567" y="531"/>
                </a:moveTo>
                <a:lnTo>
                  <a:pt x="552" y="554"/>
                </a:lnTo>
                <a:lnTo>
                  <a:pt x="530" y="569"/>
                </a:lnTo>
                <a:lnTo>
                  <a:pt x="530" y="569"/>
                </a:lnTo>
                <a:lnTo>
                  <a:pt x="519" y="572"/>
                </a:lnTo>
                <a:lnTo>
                  <a:pt x="508" y="573"/>
                </a:lnTo>
                <a:lnTo>
                  <a:pt x="508" y="573"/>
                </a:lnTo>
                <a:lnTo>
                  <a:pt x="496" y="571"/>
                </a:lnTo>
                <a:lnTo>
                  <a:pt x="484" y="568"/>
                </a:lnTo>
                <a:lnTo>
                  <a:pt x="473" y="562"/>
                </a:lnTo>
                <a:lnTo>
                  <a:pt x="463" y="554"/>
                </a:lnTo>
                <a:lnTo>
                  <a:pt x="463" y="554"/>
                </a:lnTo>
                <a:lnTo>
                  <a:pt x="456" y="544"/>
                </a:lnTo>
                <a:lnTo>
                  <a:pt x="449" y="533"/>
                </a:lnTo>
                <a:lnTo>
                  <a:pt x="446" y="521"/>
                </a:lnTo>
                <a:lnTo>
                  <a:pt x="445" y="509"/>
                </a:lnTo>
                <a:lnTo>
                  <a:pt x="445" y="509"/>
                </a:lnTo>
                <a:lnTo>
                  <a:pt x="446" y="498"/>
                </a:lnTo>
                <a:lnTo>
                  <a:pt x="448" y="487"/>
                </a:lnTo>
                <a:lnTo>
                  <a:pt x="463" y="465"/>
                </a:lnTo>
                <a:lnTo>
                  <a:pt x="486" y="450"/>
                </a:lnTo>
                <a:lnTo>
                  <a:pt x="486" y="450"/>
                </a:lnTo>
                <a:lnTo>
                  <a:pt x="495" y="447"/>
                </a:lnTo>
                <a:lnTo>
                  <a:pt x="503" y="446"/>
                </a:lnTo>
                <a:lnTo>
                  <a:pt x="513" y="446"/>
                </a:lnTo>
                <a:lnTo>
                  <a:pt x="521" y="447"/>
                </a:lnTo>
                <a:lnTo>
                  <a:pt x="530" y="450"/>
                </a:lnTo>
                <a:lnTo>
                  <a:pt x="539" y="453"/>
                </a:lnTo>
                <a:lnTo>
                  <a:pt x="546" y="458"/>
                </a:lnTo>
                <a:lnTo>
                  <a:pt x="554" y="463"/>
                </a:lnTo>
                <a:lnTo>
                  <a:pt x="554" y="463"/>
                </a:lnTo>
                <a:lnTo>
                  <a:pt x="561" y="473"/>
                </a:lnTo>
                <a:lnTo>
                  <a:pt x="567" y="485"/>
                </a:lnTo>
                <a:lnTo>
                  <a:pt x="571" y="497"/>
                </a:lnTo>
                <a:lnTo>
                  <a:pt x="572" y="509"/>
                </a:lnTo>
                <a:lnTo>
                  <a:pt x="572" y="509"/>
                </a:lnTo>
                <a:lnTo>
                  <a:pt x="571" y="520"/>
                </a:lnTo>
                <a:lnTo>
                  <a:pt x="567" y="531"/>
                </a:lnTo>
                <a:lnTo>
                  <a:pt x="567" y="531"/>
                </a:lnTo>
                <a:close/>
                <a:moveTo>
                  <a:pt x="508" y="0"/>
                </a:moveTo>
                <a:lnTo>
                  <a:pt x="508" y="0"/>
                </a:lnTo>
                <a:lnTo>
                  <a:pt x="483" y="1"/>
                </a:lnTo>
                <a:lnTo>
                  <a:pt x="456" y="2"/>
                </a:lnTo>
                <a:lnTo>
                  <a:pt x="431" y="5"/>
                </a:lnTo>
                <a:lnTo>
                  <a:pt x="405" y="11"/>
                </a:lnTo>
                <a:lnTo>
                  <a:pt x="382" y="16"/>
                </a:lnTo>
                <a:lnTo>
                  <a:pt x="357" y="23"/>
                </a:lnTo>
                <a:lnTo>
                  <a:pt x="334" y="31"/>
                </a:lnTo>
                <a:lnTo>
                  <a:pt x="310" y="40"/>
                </a:lnTo>
                <a:lnTo>
                  <a:pt x="287" y="50"/>
                </a:lnTo>
                <a:lnTo>
                  <a:pt x="266" y="61"/>
                </a:lnTo>
                <a:lnTo>
                  <a:pt x="245" y="74"/>
                </a:lnTo>
                <a:lnTo>
                  <a:pt x="224" y="87"/>
                </a:lnTo>
                <a:lnTo>
                  <a:pt x="204" y="101"/>
                </a:lnTo>
                <a:lnTo>
                  <a:pt x="184" y="116"/>
                </a:lnTo>
                <a:lnTo>
                  <a:pt x="166" y="132"/>
                </a:lnTo>
                <a:lnTo>
                  <a:pt x="149" y="149"/>
                </a:lnTo>
                <a:lnTo>
                  <a:pt x="132" y="167"/>
                </a:lnTo>
                <a:lnTo>
                  <a:pt x="116" y="186"/>
                </a:lnTo>
                <a:lnTo>
                  <a:pt x="101" y="205"/>
                </a:lnTo>
                <a:lnTo>
                  <a:pt x="87" y="224"/>
                </a:lnTo>
                <a:lnTo>
                  <a:pt x="73" y="245"/>
                </a:lnTo>
                <a:lnTo>
                  <a:pt x="61" y="266"/>
                </a:lnTo>
                <a:lnTo>
                  <a:pt x="49" y="289"/>
                </a:lnTo>
                <a:lnTo>
                  <a:pt x="40" y="311"/>
                </a:lnTo>
                <a:lnTo>
                  <a:pt x="30" y="334"/>
                </a:lnTo>
                <a:lnTo>
                  <a:pt x="22" y="357"/>
                </a:lnTo>
                <a:lnTo>
                  <a:pt x="16" y="382"/>
                </a:lnTo>
                <a:lnTo>
                  <a:pt x="10" y="407"/>
                </a:lnTo>
                <a:lnTo>
                  <a:pt x="5" y="431"/>
                </a:lnTo>
                <a:lnTo>
                  <a:pt x="2" y="457"/>
                </a:lnTo>
                <a:lnTo>
                  <a:pt x="0" y="483"/>
                </a:lnTo>
                <a:lnTo>
                  <a:pt x="0" y="509"/>
                </a:lnTo>
                <a:lnTo>
                  <a:pt x="0" y="509"/>
                </a:lnTo>
                <a:lnTo>
                  <a:pt x="0" y="535"/>
                </a:lnTo>
                <a:lnTo>
                  <a:pt x="2" y="561"/>
                </a:lnTo>
                <a:lnTo>
                  <a:pt x="5" y="586"/>
                </a:lnTo>
                <a:lnTo>
                  <a:pt x="10" y="612"/>
                </a:lnTo>
                <a:lnTo>
                  <a:pt x="16" y="636"/>
                </a:lnTo>
                <a:lnTo>
                  <a:pt x="22" y="660"/>
                </a:lnTo>
                <a:lnTo>
                  <a:pt x="30" y="683"/>
                </a:lnTo>
                <a:lnTo>
                  <a:pt x="40" y="707"/>
                </a:lnTo>
                <a:lnTo>
                  <a:pt x="49" y="730"/>
                </a:lnTo>
                <a:lnTo>
                  <a:pt x="61" y="751"/>
                </a:lnTo>
                <a:lnTo>
                  <a:pt x="73" y="772"/>
                </a:lnTo>
                <a:lnTo>
                  <a:pt x="87" y="793"/>
                </a:lnTo>
                <a:lnTo>
                  <a:pt x="101" y="813"/>
                </a:lnTo>
                <a:lnTo>
                  <a:pt x="116" y="833"/>
                </a:lnTo>
                <a:lnTo>
                  <a:pt x="132" y="851"/>
                </a:lnTo>
                <a:lnTo>
                  <a:pt x="149" y="868"/>
                </a:lnTo>
                <a:lnTo>
                  <a:pt x="166" y="885"/>
                </a:lnTo>
                <a:lnTo>
                  <a:pt x="184" y="901"/>
                </a:lnTo>
                <a:lnTo>
                  <a:pt x="204" y="916"/>
                </a:lnTo>
                <a:lnTo>
                  <a:pt x="224" y="930"/>
                </a:lnTo>
                <a:lnTo>
                  <a:pt x="245" y="944"/>
                </a:lnTo>
                <a:lnTo>
                  <a:pt x="266" y="956"/>
                </a:lnTo>
                <a:lnTo>
                  <a:pt x="287" y="968"/>
                </a:lnTo>
                <a:lnTo>
                  <a:pt x="310" y="977"/>
                </a:lnTo>
                <a:lnTo>
                  <a:pt x="334" y="987"/>
                </a:lnTo>
                <a:lnTo>
                  <a:pt x="357" y="995"/>
                </a:lnTo>
                <a:lnTo>
                  <a:pt x="382" y="1002"/>
                </a:lnTo>
                <a:lnTo>
                  <a:pt x="405" y="1007"/>
                </a:lnTo>
                <a:lnTo>
                  <a:pt x="431" y="1012"/>
                </a:lnTo>
                <a:lnTo>
                  <a:pt x="456" y="1015"/>
                </a:lnTo>
                <a:lnTo>
                  <a:pt x="483" y="1017"/>
                </a:lnTo>
                <a:lnTo>
                  <a:pt x="508" y="1018"/>
                </a:lnTo>
                <a:lnTo>
                  <a:pt x="508" y="1018"/>
                </a:lnTo>
                <a:lnTo>
                  <a:pt x="534" y="1017"/>
                </a:lnTo>
                <a:lnTo>
                  <a:pt x="560" y="1015"/>
                </a:lnTo>
                <a:lnTo>
                  <a:pt x="586" y="1012"/>
                </a:lnTo>
                <a:lnTo>
                  <a:pt x="610" y="1007"/>
                </a:lnTo>
                <a:lnTo>
                  <a:pt x="635" y="1002"/>
                </a:lnTo>
                <a:lnTo>
                  <a:pt x="660" y="995"/>
                </a:lnTo>
                <a:lnTo>
                  <a:pt x="683" y="987"/>
                </a:lnTo>
                <a:lnTo>
                  <a:pt x="706" y="977"/>
                </a:lnTo>
                <a:lnTo>
                  <a:pt x="728" y="968"/>
                </a:lnTo>
                <a:lnTo>
                  <a:pt x="751" y="956"/>
                </a:lnTo>
                <a:lnTo>
                  <a:pt x="772" y="944"/>
                </a:lnTo>
                <a:lnTo>
                  <a:pt x="793" y="930"/>
                </a:lnTo>
                <a:lnTo>
                  <a:pt x="812" y="916"/>
                </a:lnTo>
                <a:lnTo>
                  <a:pt x="831" y="901"/>
                </a:lnTo>
                <a:lnTo>
                  <a:pt x="851" y="885"/>
                </a:lnTo>
                <a:lnTo>
                  <a:pt x="868" y="868"/>
                </a:lnTo>
                <a:lnTo>
                  <a:pt x="885" y="851"/>
                </a:lnTo>
                <a:lnTo>
                  <a:pt x="901" y="833"/>
                </a:lnTo>
                <a:lnTo>
                  <a:pt x="916" y="813"/>
                </a:lnTo>
                <a:lnTo>
                  <a:pt x="930" y="793"/>
                </a:lnTo>
                <a:lnTo>
                  <a:pt x="943" y="772"/>
                </a:lnTo>
                <a:lnTo>
                  <a:pt x="956" y="751"/>
                </a:lnTo>
                <a:lnTo>
                  <a:pt x="967" y="730"/>
                </a:lnTo>
                <a:lnTo>
                  <a:pt x="977" y="707"/>
                </a:lnTo>
                <a:lnTo>
                  <a:pt x="986" y="683"/>
                </a:lnTo>
                <a:lnTo>
                  <a:pt x="995" y="660"/>
                </a:lnTo>
                <a:lnTo>
                  <a:pt x="1001" y="636"/>
                </a:lnTo>
                <a:lnTo>
                  <a:pt x="1007" y="612"/>
                </a:lnTo>
                <a:lnTo>
                  <a:pt x="1012" y="586"/>
                </a:lnTo>
                <a:lnTo>
                  <a:pt x="1015" y="561"/>
                </a:lnTo>
                <a:lnTo>
                  <a:pt x="1017" y="535"/>
                </a:lnTo>
                <a:lnTo>
                  <a:pt x="1017" y="509"/>
                </a:lnTo>
                <a:lnTo>
                  <a:pt x="1017" y="509"/>
                </a:lnTo>
                <a:lnTo>
                  <a:pt x="1017" y="483"/>
                </a:lnTo>
                <a:lnTo>
                  <a:pt x="1015" y="457"/>
                </a:lnTo>
                <a:lnTo>
                  <a:pt x="1012" y="431"/>
                </a:lnTo>
                <a:lnTo>
                  <a:pt x="1007" y="407"/>
                </a:lnTo>
                <a:lnTo>
                  <a:pt x="1001" y="382"/>
                </a:lnTo>
                <a:lnTo>
                  <a:pt x="995" y="357"/>
                </a:lnTo>
                <a:lnTo>
                  <a:pt x="986" y="334"/>
                </a:lnTo>
                <a:lnTo>
                  <a:pt x="977" y="311"/>
                </a:lnTo>
                <a:lnTo>
                  <a:pt x="967" y="289"/>
                </a:lnTo>
                <a:lnTo>
                  <a:pt x="956" y="266"/>
                </a:lnTo>
                <a:lnTo>
                  <a:pt x="943" y="245"/>
                </a:lnTo>
                <a:lnTo>
                  <a:pt x="930" y="224"/>
                </a:lnTo>
                <a:lnTo>
                  <a:pt x="916" y="205"/>
                </a:lnTo>
                <a:lnTo>
                  <a:pt x="901" y="186"/>
                </a:lnTo>
                <a:lnTo>
                  <a:pt x="885" y="167"/>
                </a:lnTo>
                <a:lnTo>
                  <a:pt x="868" y="149"/>
                </a:lnTo>
                <a:lnTo>
                  <a:pt x="851" y="132"/>
                </a:lnTo>
                <a:lnTo>
                  <a:pt x="831" y="116"/>
                </a:lnTo>
                <a:lnTo>
                  <a:pt x="812" y="101"/>
                </a:lnTo>
                <a:lnTo>
                  <a:pt x="793" y="87"/>
                </a:lnTo>
                <a:lnTo>
                  <a:pt x="772" y="74"/>
                </a:lnTo>
                <a:lnTo>
                  <a:pt x="751" y="61"/>
                </a:lnTo>
                <a:lnTo>
                  <a:pt x="728" y="50"/>
                </a:lnTo>
                <a:lnTo>
                  <a:pt x="706" y="40"/>
                </a:lnTo>
                <a:lnTo>
                  <a:pt x="683" y="31"/>
                </a:lnTo>
                <a:lnTo>
                  <a:pt x="660" y="23"/>
                </a:lnTo>
                <a:lnTo>
                  <a:pt x="635" y="16"/>
                </a:lnTo>
                <a:lnTo>
                  <a:pt x="610" y="11"/>
                </a:lnTo>
                <a:lnTo>
                  <a:pt x="586" y="5"/>
                </a:lnTo>
                <a:lnTo>
                  <a:pt x="560" y="2"/>
                </a:lnTo>
                <a:lnTo>
                  <a:pt x="534" y="1"/>
                </a:lnTo>
                <a:lnTo>
                  <a:pt x="508" y="0"/>
                </a:lnTo>
                <a:lnTo>
                  <a:pt x="508" y="0"/>
                </a:lnTo>
                <a:close/>
                <a:moveTo>
                  <a:pt x="508" y="954"/>
                </a:moveTo>
                <a:lnTo>
                  <a:pt x="508" y="954"/>
                </a:lnTo>
                <a:lnTo>
                  <a:pt x="486" y="954"/>
                </a:lnTo>
                <a:lnTo>
                  <a:pt x="463" y="952"/>
                </a:lnTo>
                <a:lnTo>
                  <a:pt x="441" y="948"/>
                </a:lnTo>
                <a:lnTo>
                  <a:pt x="418" y="945"/>
                </a:lnTo>
                <a:lnTo>
                  <a:pt x="397" y="940"/>
                </a:lnTo>
                <a:lnTo>
                  <a:pt x="376" y="935"/>
                </a:lnTo>
                <a:lnTo>
                  <a:pt x="355" y="927"/>
                </a:lnTo>
                <a:lnTo>
                  <a:pt x="336" y="919"/>
                </a:lnTo>
                <a:lnTo>
                  <a:pt x="315" y="910"/>
                </a:lnTo>
                <a:lnTo>
                  <a:pt x="296" y="900"/>
                </a:lnTo>
                <a:lnTo>
                  <a:pt x="278" y="889"/>
                </a:lnTo>
                <a:lnTo>
                  <a:pt x="260" y="878"/>
                </a:lnTo>
                <a:lnTo>
                  <a:pt x="242" y="866"/>
                </a:lnTo>
                <a:lnTo>
                  <a:pt x="225" y="852"/>
                </a:lnTo>
                <a:lnTo>
                  <a:pt x="209" y="838"/>
                </a:lnTo>
                <a:lnTo>
                  <a:pt x="194" y="824"/>
                </a:lnTo>
                <a:lnTo>
                  <a:pt x="179" y="808"/>
                </a:lnTo>
                <a:lnTo>
                  <a:pt x="165" y="792"/>
                </a:lnTo>
                <a:lnTo>
                  <a:pt x="151" y="775"/>
                </a:lnTo>
                <a:lnTo>
                  <a:pt x="139" y="757"/>
                </a:lnTo>
                <a:lnTo>
                  <a:pt x="128" y="739"/>
                </a:lnTo>
                <a:lnTo>
                  <a:pt x="117" y="721"/>
                </a:lnTo>
                <a:lnTo>
                  <a:pt x="107" y="702"/>
                </a:lnTo>
                <a:lnTo>
                  <a:pt x="99" y="682"/>
                </a:lnTo>
                <a:lnTo>
                  <a:pt x="90" y="662"/>
                </a:lnTo>
                <a:lnTo>
                  <a:pt x="84" y="642"/>
                </a:lnTo>
                <a:lnTo>
                  <a:pt x="77" y="620"/>
                </a:lnTo>
                <a:lnTo>
                  <a:pt x="72" y="599"/>
                </a:lnTo>
                <a:lnTo>
                  <a:pt x="69" y="576"/>
                </a:lnTo>
                <a:lnTo>
                  <a:pt x="65" y="555"/>
                </a:lnTo>
                <a:lnTo>
                  <a:pt x="63" y="532"/>
                </a:lnTo>
                <a:lnTo>
                  <a:pt x="63" y="509"/>
                </a:lnTo>
                <a:lnTo>
                  <a:pt x="63" y="509"/>
                </a:lnTo>
                <a:lnTo>
                  <a:pt x="63" y="486"/>
                </a:lnTo>
                <a:lnTo>
                  <a:pt x="65" y="463"/>
                </a:lnTo>
                <a:lnTo>
                  <a:pt x="69" y="441"/>
                </a:lnTo>
                <a:lnTo>
                  <a:pt x="72" y="420"/>
                </a:lnTo>
                <a:lnTo>
                  <a:pt x="77" y="398"/>
                </a:lnTo>
                <a:lnTo>
                  <a:pt x="84" y="377"/>
                </a:lnTo>
                <a:lnTo>
                  <a:pt x="90" y="356"/>
                </a:lnTo>
                <a:lnTo>
                  <a:pt x="99" y="336"/>
                </a:lnTo>
                <a:lnTo>
                  <a:pt x="107" y="315"/>
                </a:lnTo>
                <a:lnTo>
                  <a:pt x="117" y="297"/>
                </a:lnTo>
                <a:lnTo>
                  <a:pt x="128" y="278"/>
                </a:lnTo>
                <a:lnTo>
                  <a:pt x="139" y="260"/>
                </a:lnTo>
                <a:lnTo>
                  <a:pt x="151" y="242"/>
                </a:lnTo>
                <a:lnTo>
                  <a:pt x="165" y="225"/>
                </a:lnTo>
                <a:lnTo>
                  <a:pt x="179" y="209"/>
                </a:lnTo>
                <a:lnTo>
                  <a:pt x="194" y="194"/>
                </a:lnTo>
                <a:lnTo>
                  <a:pt x="209" y="179"/>
                </a:lnTo>
                <a:lnTo>
                  <a:pt x="225" y="165"/>
                </a:lnTo>
                <a:lnTo>
                  <a:pt x="242" y="152"/>
                </a:lnTo>
                <a:lnTo>
                  <a:pt x="260" y="139"/>
                </a:lnTo>
                <a:lnTo>
                  <a:pt x="278" y="128"/>
                </a:lnTo>
                <a:lnTo>
                  <a:pt x="296" y="117"/>
                </a:lnTo>
                <a:lnTo>
                  <a:pt x="315" y="107"/>
                </a:lnTo>
                <a:lnTo>
                  <a:pt x="336" y="99"/>
                </a:lnTo>
                <a:lnTo>
                  <a:pt x="355" y="90"/>
                </a:lnTo>
                <a:lnTo>
                  <a:pt x="376" y="84"/>
                </a:lnTo>
                <a:lnTo>
                  <a:pt x="397" y="77"/>
                </a:lnTo>
                <a:lnTo>
                  <a:pt x="418" y="73"/>
                </a:lnTo>
                <a:lnTo>
                  <a:pt x="441" y="69"/>
                </a:lnTo>
                <a:lnTo>
                  <a:pt x="463" y="65"/>
                </a:lnTo>
                <a:lnTo>
                  <a:pt x="486" y="64"/>
                </a:lnTo>
                <a:lnTo>
                  <a:pt x="508" y="63"/>
                </a:lnTo>
                <a:lnTo>
                  <a:pt x="508" y="63"/>
                </a:lnTo>
                <a:lnTo>
                  <a:pt x="531" y="64"/>
                </a:lnTo>
                <a:lnTo>
                  <a:pt x="554" y="65"/>
                </a:lnTo>
                <a:lnTo>
                  <a:pt x="576" y="69"/>
                </a:lnTo>
                <a:lnTo>
                  <a:pt x="598" y="73"/>
                </a:lnTo>
                <a:lnTo>
                  <a:pt x="620" y="77"/>
                </a:lnTo>
                <a:lnTo>
                  <a:pt x="640" y="84"/>
                </a:lnTo>
                <a:lnTo>
                  <a:pt x="661" y="90"/>
                </a:lnTo>
                <a:lnTo>
                  <a:pt x="681" y="99"/>
                </a:lnTo>
                <a:lnTo>
                  <a:pt x="702" y="107"/>
                </a:lnTo>
                <a:lnTo>
                  <a:pt x="721" y="117"/>
                </a:lnTo>
                <a:lnTo>
                  <a:pt x="739" y="128"/>
                </a:lnTo>
                <a:lnTo>
                  <a:pt x="757" y="139"/>
                </a:lnTo>
                <a:lnTo>
                  <a:pt x="775" y="152"/>
                </a:lnTo>
                <a:lnTo>
                  <a:pt x="792" y="165"/>
                </a:lnTo>
                <a:lnTo>
                  <a:pt x="808" y="179"/>
                </a:lnTo>
                <a:lnTo>
                  <a:pt x="823" y="194"/>
                </a:lnTo>
                <a:lnTo>
                  <a:pt x="838" y="209"/>
                </a:lnTo>
                <a:lnTo>
                  <a:pt x="852" y="225"/>
                </a:lnTo>
                <a:lnTo>
                  <a:pt x="865" y="242"/>
                </a:lnTo>
                <a:lnTo>
                  <a:pt x="878" y="260"/>
                </a:lnTo>
                <a:lnTo>
                  <a:pt x="889" y="278"/>
                </a:lnTo>
                <a:lnTo>
                  <a:pt x="900" y="297"/>
                </a:lnTo>
                <a:lnTo>
                  <a:pt x="910" y="315"/>
                </a:lnTo>
                <a:lnTo>
                  <a:pt x="918" y="336"/>
                </a:lnTo>
                <a:lnTo>
                  <a:pt x="927" y="356"/>
                </a:lnTo>
                <a:lnTo>
                  <a:pt x="933" y="377"/>
                </a:lnTo>
                <a:lnTo>
                  <a:pt x="940" y="398"/>
                </a:lnTo>
                <a:lnTo>
                  <a:pt x="944" y="420"/>
                </a:lnTo>
                <a:lnTo>
                  <a:pt x="948" y="441"/>
                </a:lnTo>
                <a:lnTo>
                  <a:pt x="952" y="463"/>
                </a:lnTo>
                <a:lnTo>
                  <a:pt x="953" y="486"/>
                </a:lnTo>
                <a:lnTo>
                  <a:pt x="954" y="509"/>
                </a:lnTo>
                <a:lnTo>
                  <a:pt x="954" y="509"/>
                </a:lnTo>
                <a:lnTo>
                  <a:pt x="953" y="532"/>
                </a:lnTo>
                <a:lnTo>
                  <a:pt x="952" y="555"/>
                </a:lnTo>
                <a:lnTo>
                  <a:pt x="948" y="576"/>
                </a:lnTo>
                <a:lnTo>
                  <a:pt x="944" y="599"/>
                </a:lnTo>
                <a:lnTo>
                  <a:pt x="940" y="620"/>
                </a:lnTo>
                <a:lnTo>
                  <a:pt x="933" y="642"/>
                </a:lnTo>
                <a:lnTo>
                  <a:pt x="927" y="662"/>
                </a:lnTo>
                <a:lnTo>
                  <a:pt x="918" y="682"/>
                </a:lnTo>
                <a:lnTo>
                  <a:pt x="910" y="702"/>
                </a:lnTo>
                <a:lnTo>
                  <a:pt x="900" y="721"/>
                </a:lnTo>
                <a:lnTo>
                  <a:pt x="889" y="739"/>
                </a:lnTo>
                <a:lnTo>
                  <a:pt x="878" y="757"/>
                </a:lnTo>
                <a:lnTo>
                  <a:pt x="865" y="775"/>
                </a:lnTo>
                <a:lnTo>
                  <a:pt x="852" y="792"/>
                </a:lnTo>
                <a:lnTo>
                  <a:pt x="838" y="808"/>
                </a:lnTo>
                <a:lnTo>
                  <a:pt x="823" y="824"/>
                </a:lnTo>
                <a:lnTo>
                  <a:pt x="808" y="838"/>
                </a:lnTo>
                <a:lnTo>
                  <a:pt x="792" y="852"/>
                </a:lnTo>
                <a:lnTo>
                  <a:pt x="775" y="866"/>
                </a:lnTo>
                <a:lnTo>
                  <a:pt x="757" y="878"/>
                </a:lnTo>
                <a:lnTo>
                  <a:pt x="739" y="889"/>
                </a:lnTo>
                <a:lnTo>
                  <a:pt x="721" y="900"/>
                </a:lnTo>
                <a:lnTo>
                  <a:pt x="702" y="910"/>
                </a:lnTo>
                <a:lnTo>
                  <a:pt x="681" y="919"/>
                </a:lnTo>
                <a:lnTo>
                  <a:pt x="661" y="927"/>
                </a:lnTo>
                <a:lnTo>
                  <a:pt x="640" y="935"/>
                </a:lnTo>
                <a:lnTo>
                  <a:pt x="620" y="940"/>
                </a:lnTo>
                <a:lnTo>
                  <a:pt x="598" y="945"/>
                </a:lnTo>
                <a:lnTo>
                  <a:pt x="576" y="948"/>
                </a:lnTo>
                <a:lnTo>
                  <a:pt x="554" y="952"/>
                </a:lnTo>
                <a:lnTo>
                  <a:pt x="531" y="954"/>
                </a:lnTo>
                <a:lnTo>
                  <a:pt x="508" y="954"/>
                </a:lnTo>
                <a:lnTo>
                  <a:pt x="508" y="954"/>
                </a:lnTo>
                <a:close/>
                <a:moveTo>
                  <a:pt x="508" y="191"/>
                </a:moveTo>
                <a:lnTo>
                  <a:pt x="508" y="191"/>
                </a:lnTo>
                <a:lnTo>
                  <a:pt x="515" y="190"/>
                </a:lnTo>
                <a:lnTo>
                  <a:pt x="520" y="188"/>
                </a:lnTo>
                <a:lnTo>
                  <a:pt x="526" y="186"/>
                </a:lnTo>
                <a:lnTo>
                  <a:pt x="531" y="181"/>
                </a:lnTo>
                <a:lnTo>
                  <a:pt x="534" y="177"/>
                </a:lnTo>
                <a:lnTo>
                  <a:pt x="537" y="172"/>
                </a:lnTo>
                <a:lnTo>
                  <a:pt x="540" y="165"/>
                </a:lnTo>
                <a:lnTo>
                  <a:pt x="541" y="159"/>
                </a:lnTo>
                <a:lnTo>
                  <a:pt x="541" y="159"/>
                </a:lnTo>
                <a:lnTo>
                  <a:pt x="540" y="152"/>
                </a:lnTo>
                <a:lnTo>
                  <a:pt x="537" y="147"/>
                </a:lnTo>
                <a:lnTo>
                  <a:pt x="534" y="142"/>
                </a:lnTo>
                <a:lnTo>
                  <a:pt x="531" y="136"/>
                </a:lnTo>
                <a:lnTo>
                  <a:pt x="526" y="133"/>
                </a:lnTo>
                <a:lnTo>
                  <a:pt x="520" y="130"/>
                </a:lnTo>
                <a:lnTo>
                  <a:pt x="515" y="128"/>
                </a:lnTo>
                <a:lnTo>
                  <a:pt x="508" y="128"/>
                </a:lnTo>
                <a:lnTo>
                  <a:pt x="508" y="128"/>
                </a:lnTo>
                <a:lnTo>
                  <a:pt x="502" y="128"/>
                </a:lnTo>
                <a:lnTo>
                  <a:pt x="496" y="130"/>
                </a:lnTo>
                <a:lnTo>
                  <a:pt x="490" y="133"/>
                </a:lnTo>
                <a:lnTo>
                  <a:pt x="486" y="136"/>
                </a:lnTo>
                <a:lnTo>
                  <a:pt x="482" y="142"/>
                </a:lnTo>
                <a:lnTo>
                  <a:pt x="479" y="147"/>
                </a:lnTo>
                <a:lnTo>
                  <a:pt x="477" y="152"/>
                </a:lnTo>
                <a:lnTo>
                  <a:pt x="476" y="159"/>
                </a:lnTo>
                <a:lnTo>
                  <a:pt x="476" y="159"/>
                </a:lnTo>
                <a:lnTo>
                  <a:pt x="477" y="165"/>
                </a:lnTo>
                <a:lnTo>
                  <a:pt x="479" y="172"/>
                </a:lnTo>
                <a:lnTo>
                  <a:pt x="482" y="177"/>
                </a:lnTo>
                <a:lnTo>
                  <a:pt x="486" y="181"/>
                </a:lnTo>
                <a:lnTo>
                  <a:pt x="490" y="186"/>
                </a:lnTo>
                <a:lnTo>
                  <a:pt x="496" y="188"/>
                </a:lnTo>
                <a:lnTo>
                  <a:pt x="502" y="190"/>
                </a:lnTo>
                <a:lnTo>
                  <a:pt x="508" y="191"/>
                </a:lnTo>
                <a:lnTo>
                  <a:pt x="508" y="191"/>
                </a:lnTo>
                <a:close/>
                <a:moveTo>
                  <a:pt x="508" y="827"/>
                </a:moveTo>
                <a:lnTo>
                  <a:pt x="508" y="827"/>
                </a:lnTo>
                <a:lnTo>
                  <a:pt x="502" y="827"/>
                </a:lnTo>
                <a:lnTo>
                  <a:pt x="496" y="829"/>
                </a:lnTo>
                <a:lnTo>
                  <a:pt x="490" y="833"/>
                </a:lnTo>
                <a:lnTo>
                  <a:pt x="486" y="836"/>
                </a:lnTo>
                <a:lnTo>
                  <a:pt x="482" y="841"/>
                </a:lnTo>
                <a:lnTo>
                  <a:pt x="479" y="847"/>
                </a:lnTo>
                <a:lnTo>
                  <a:pt x="477" y="852"/>
                </a:lnTo>
                <a:lnTo>
                  <a:pt x="476" y="858"/>
                </a:lnTo>
                <a:lnTo>
                  <a:pt x="476" y="858"/>
                </a:lnTo>
                <a:lnTo>
                  <a:pt x="477" y="865"/>
                </a:lnTo>
                <a:lnTo>
                  <a:pt x="479" y="871"/>
                </a:lnTo>
                <a:lnTo>
                  <a:pt x="482" y="877"/>
                </a:lnTo>
                <a:lnTo>
                  <a:pt x="486" y="881"/>
                </a:lnTo>
                <a:lnTo>
                  <a:pt x="490" y="885"/>
                </a:lnTo>
                <a:lnTo>
                  <a:pt x="496" y="888"/>
                </a:lnTo>
                <a:lnTo>
                  <a:pt x="502" y="889"/>
                </a:lnTo>
                <a:lnTo>
                  <a:pt x="508" y="891"/>
                </a:lnTo>
                <a:lnTo>
                  <a:pt x="508" y="891"/>
                </a:lnTo>
                <a:lnTo>
                  <a:pt x="515" y="889"/>
                </a:lnTo>
                <a:lnTo>
                  <a:pt x="520" y="888"/>
                </a:lnTo>
                <a:lnTo>
                  <a:pt x="526" y="885"/>
                </a:lnTo>
                <a:lnTo>
                  <a:pt x="531" y="881"/>
                </a:lnTo>
                <a:lnTo>
                  <a:pt x="534" y="877"/>
                </a:lnTo>
                <a:lnTo>
                  <a:pt x="537" y="871"/>
                </a:lnTo>
                <a:lnTo>
                  <a:pt x="540" y="865"/>
                </a:lnTo>
                <a:lnTo>
                  <a:pt x="541" y="858"/>
                </a:lnTo>
                <a:lnTo>
                  <a:pt x="541" y="858"/>
                </a:lnTo>
                <a:lnTo>
                  <a:pt x="540" y="852"/>
                </a:lnTo>
                <a:lnTo>
                  <a:pt x="537" y="847"/>
                </a:lnTo>
                <a:lnTo>
                  <a:pt x="534" y="841"/>
                </a:lnTo>
                <a:lnTo>
                  <a:pt x="531" y="836"/>
                </a:lnTo>
                <a:lnTo>
                  <a:pt x="526" y="833"/>
                </a:lnTo>
                <a:lnTo>
                  <a:pt x="520" y="829"/>
                </a:lnTo>
                <a:lnTo>
                  <a:pt x="515" y="827"/>
                </a:lnTo>
                <a:lnTo>
                  <a:pt x="508" y="827"/>
                </a:lnTo>
                <a:lnTo>
                  <a:pt x="508" y="827"/>
                </a:lnTo>
                <a:close/>
                <a:moveTo>
                  <a:pt x="858" y="477"/>
                </a:moveTo>
                <a:lnTo>
                  <a:pt x="858" y="477"/>
                </a:lnTo>
                <a:lnTo>
                  <a:pt x="852" y="477"/>
                </a:lnTo>
                <a:lnTo>
                  <a:pt x="845" y="480"/>
                </a:lnTo>
                <a:lnTo>
                  <a:pt x="840" y="483"/>
                </a:lnTo>
                <a:lnTo>
                  <a:pt x="836" y="486"/>
                </a:lnTo>
                <a:lnTo>
                  <a:pt x="831" y="491"/>
                </a:lnTo>
                <a:lnTo>
                  <a:pt x="829" y="497"/>
                </a:lnTo>
                <a:lnTo>
                  <a:pt x="827" y="502"/>
                </a:lnTo>
                <a:lnTo>
                  <a:pt x="826" y="509"/>
                </a:lnTo>
                <a:lnTo>
                  <a:pt x="826" y="509"/>
                </a:lnTo>
                <a:lnTo>
                  <a:pt x="827" y="515"/>
                </a:lnTo>
                <a:lnTo>
                  <a:pt x="829" y="521"/>
                </a:lnTo>
                <a:lnTo>
                  <a:pt x="831" y="527"/>
                </a:lnTo>
                <a:lnTo>
                  <a:pt x="836" y="531"/>
                </a:lnTo>
                <a:lnTo>
                  <a:pt x="840" y="535"/>
                </a:lnTo>
                <a:lnTo>
                  <a:pt x="845" y="539"/>
                </a:lnTo>
                <a:lnTo>
                  <a:pt x="852" y="540"/>
                </a:lnTo>
                <a:lnTo>
                  <a:pt x="858" y="541"/>
                </a:lnTo>
                <a:lnTo>
                  <a:pt x="858" y="541"/>
                </a:lnTo>
                <a:lnTo>
                  <a:pt x="865" y="540"/>
                </a:lnTo>
                <a:lnTo>
                  <a:pt x="871" y="539"/>
                </a:lnTo>
                <a:lnTo>
                  <a:pt x="876" y="535"/>
                </a:lnTo>
                <a:lnTo>
                  <a:pt x="881" y="531"/>
                </a:lnTo>
                <a:lnTo>
                  <a:pt x="885" y="527"/>
                </a:lnTo>
                <a:lnTo>
                  <a:pt x="887" y="521"/>
                </a:lnTo>
                <a:lnTo>
                  <a:pt x="889" y="515"/>
                </a:lnTo>
                <a:lnTo>
                  <a:pt x="890" y="509"/>
                </a:lnTo>
                <a:lnTo>
                  <a:pt x="890" y="509"/>
                </a:lnTo>
                <a:lnTo>
                  <a:pt x="889" y="502"/>
                </a:lnTo>
                <a:lnTo>
                  <a:pt x="887" y="497"/>
                </a:lnTo>
                <a:lnTo>
                  <a:pt x="885" y="491"/>
                </a:lnTo>
                <a:lnTo>
                  <a:pt x="881" y="486"/>
                </a:lnTo>
                <a:lnTo>
                  <a:pt x="876" y="483"/>
                </a:lnTo>
                <a:lnTo>
                  <a:pt x="871" y="480"/>
                </a:lnTo>
                <a:lnTo>
                  <a:pt x="865" y="477"/>
                </a:lnTo>
                <a:lnTo>
                  <a:pt x="858" y="477"/>
                </a:lnTo>
                <a:lnTo>
                  <a:pt x="858" y="477"/>
                </a:lnTo>
                <a:close/>
                <a:moveTo>
                  <a:pt x="159" y="477"/>
                </a:moveTo>
                <a:lnTo>
                  <a:pt x="159" y="477"/>
                </a:lnTo>
                <a:lnTo>
                  <a:pt x="152" y="477"/>
                </a:lnTo>
                <a:lnTo>
                  <a:pt x="146" y="480"/>
                </a:lnTo>
                <a:lnTo>
                  <a:pt x="140" y="483"/>
                </a:lnTo>
                <a:lnTo>
                  <a:pt x="136" y="486"/>
                </a:lnTo>
                <a:lnTo>
                  <a:pt x="132" y="491"/>
                </a:lnTo>
                <a:lnTo>
                  <a:pt x="130" y="497"/>
                </a:lnTo>
                <a:lnTo>
                  <a:pt x="128" y="502"/>
                </a:lnTo>
                <a:lnTo>
                  <a:pt x="126" y="509"/>
                </a:lnTo>
                <a:lnTo>
                  <a:pt x="126" y="509"/>
                </a:lnTo>
                <a:lnTo>
                  <a:pt x="128" y="515"/>
                </a:lnTo>
                <a:lnTo>
                  <a:pt x="130" y="521"/>
                </a:lnTo>
                <a:lnTo>
                  <a:pt x="132" y="527"/>
                </a:lnTo>
                <a:lnTo>
                  <a:pt x="136" y="531"/>
                </a:lnTo>
                <a:lnTo>
                  <a:pt x="140" y="535"/>
                </a:lnTo>
                <a:lnTo>
                  <a:pt x="146" y="539"/>
                </a:lnTo>
                <a:lnTo>
                  <a:pt x="152" y="540"/>
                </a:lnTo>
                <a:lnTo>
                  <a:pt x="159" y="541"/>
                </a:lnTo>
                <a:lnTo>
                  <a:pt x="159" y="541"/>
                </a:lnTo>
                <a:lnTo>
                  <a:pt x="165" y="540"/>
                </a:lnTo>
                <a:lnTo>
                  <a:pt x="170" y="539"/>
                </a:lnTo>
                <a:lnTo>
                  <a:pt x="176" y="535"/>
                </a:lnTo>
                <a:lnTo>
                  <a:pt x="181" y="531"/>
                </a:lnTo>
                <a:lnTo>
                  <a:pt x="184" y="527"/>
                </a:lnTo>
                <a:lnTo>
                  <a:pt x="188" y="521"/>
                </a:lnTo>
                <a:lnTo>
                  <a:pt x="190" y="515"/>
                </a:lnTo>
                <a:lnTo>
                  <a:pt x="190" y="509"/>
                </a:lnTo>
                <a:lnTo>
                  <a:pt x="190" y="509"/>
                </a:lnTo>
                <a:lnTo>
                  <a:pt x="190" y="502"/>
                </a:lnTo>
                <a:lnTo>
                  <a:pt x="188" y="497"/>
                </a:lnTo>
                <a:lnTo>
                  <a:pt x="184" y="491"/>
                </a:lnTo>
                <a:lnTo>
                  <a:pt x="181" y="486"/>
                </a:lnTo>
                <a:lnTo>
                  <a:pt x="176" y="483"/>
                </a:lnTo>
                <a:lnTo>
                  <a:pt x="170" y="480"/>
                </a:lnTo>
                <a:lnTo>
                  <a:pt x="165" y="477"/>
                </a:lnTo>
                <a:lnTo>
                  <a:pt x="159" y="477"/>
                </a:lnTo>
                <a:lnTo>
                  <a:pt x="159" y="477"/>
                </a:lnTo>
                <a:close/>
              </a:path>
            </a:pathLst>
          </a:custGeom>
          <a:solidFill>
            <a:srgbClr val="ECCEC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44546A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7D75543A-135B-4936-BBBF-91D652701241}"/>
              </a:ext>
            </a:extLst>
          </p:cNvPr>
          <p:cNvGrpSpPr/>
          <p:nvPr/>
        </p:nvGrpSpPr>
        <p:grpSpPr>
          <a:xfrm>
            <a:off x="8969863" y="3696585"/>
            <a:ext cx="1065484" cy="1673257"/>
            <a:chOff x="660399" y="2063949"/>
            <a:chExt cx="2330196" cy="3659389"/>
          </a:xfrm>
        </p:grpSpPr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xmlns="" id="{25D9D539-B847-4805-A517-AD432F94C9BF}"/>
                </a:ext>
              </a:extLst>
            </p:cNvPr>
            <p:cNvGrpSpPr/>
            <p:nvPr/>
          </p:nvGrpSpPr>
          <p:grpSpPr>
            <a:xfrm>
              <a:off x="1610118" y="5042331"/>
              <a:ext cx="432809" cy="681007"/>
              <a:chOff x="1437030" y="4973753"/>
              <a:chExt cx="427546" cy="672725"/>
            </a:xfrm>
          </p:grpSpPr>
          <p:sp>
            <p:nvSpPr>
              <p:cNvPr id="25" name="Freeform 533">
                <a:extLst>
                  <a:ext uri="{FF2B5EF4-FFF2-40B4-BE49-F238E27FC236}">
                    <a16:creationId xmlns:a16="http://schemas.microsoft.com/office/drawing/2014/main" xmlns="" id="{A300C0BA-8630-4CBF-A509-A5DAC4637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869" y="5097356"/>
                <a:ext cx="50657" cy="56736"/>
              </a:xfrm>
              <a:custGeom>
                <a:avLst/>
                <a:gdLst>
                  <a:gd name="T0" fmla="*/ 0 w 50"/>
                  <a:gd name="T1" fmla="*/ 56 h 56"/>
                  <a:gd name="T2" fmla="*/ 0 w 50"/>
                  <a:gd name="T3" fmla="*/ 22 h 56"/>
                  <a:gd name="T4" fmla="*/ 50 w 50"/>
                  <a:gd name="T5" fmla="*/ 0 h 56"/>
                  <a:gd name="T6" fmla="*/ 50 w 50"/>
                  <a:gd name="T7" fmla="*/ 36 h 56"/>
                  <a:gd name="T8" fmla="*/ 50 w 50"/>
                  <a:gd name="T9" fmla="*/ 36 h 56"/>
                  <a:gd name="T10" fmla="*/ 50 w 50"/>
                  <a:gd name="T11" fmla="*/ 40 h 56"/>
                  <a:gd name="T12" fmla="*/ 46 w 50"/>
                  <a:gd name="T13" fmla="*/ 44 h 56"/>
                  <a:gd name="T14" fmla="*/ 42 w 50"/>
                  <a:gd name="T15" fmla="*/ 48 h 56"/>
                  <a:gd name="T16" fmla="*/ 36 w 50"/>
                  <a:gd name="T17" fmla="*/ 50 h 56"/>
                  <a:gd name="T18" fmla="*/ 36 w 50"/>
                  <a:gd name="T19" fmla="*/ 50 h 56"/>
                  <a:gd name="T20" fmla="*/ 26 w 50"/>
                  <a:gd name="T21" fmla="*/ 54 h 56"/>
                  <a:gd name="T22" fmla="*/ 26 w 50"/>
                  <a:gd name="T23" fmla="*/ 54 h 56"/>
                  <a:gd name="T24" fmla="*/ 16 w 50"/>
                  <a:gd name="T25" fmla="*/ 56 h 56"/>
                  <a:gd name="T26" fmla="*/ 6 w 50"/>
                  <a:gd name="T27" fmla="*/ 56 h 56"/>
                  <a:gd name="T28" fmla="*/ 6 w 50"/>
                  <a:gd name="T29" fmla="*/ 56 h 56"/>
                  <a:gd name="T30" fmla="*/ 0 w 50"/>
                  <a:gd name="T31" fmla="*/ 56 h 56"/>
                  <a:gd name="T32" fmla="*/ 0 w 50"/>
                  <a:gd name="T3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6">
                    <a:moveTo>
                      <a:pt x="0" y="56"/>
                    </a:moveTo>
                    <a:lnTo>
                      <a:pt x="0" y="22"/>
                    </a:lnTo>
                    <a:lnTo>
                      <a:pt x="50" y="0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40"/>
                    </a:lnTo>
                    <a:lnTo>
                      <a:pt x="46" y="44"/>
                    </a:lnTo>
                    <a:lnTo>
                      <a:pt x="42" y="48"/>
                    </a:lnTo>
                    <a:lnTo>
                      <a:pt x="36" y="50"/>
                    </a:lnTo>
                    <a:lnTo>
                      <a:pt x="36" y="50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1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1E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4780" tIns="72392" rIns="144780" bIns="72392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/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26" name="Freeform 534">
                <a:extLst>
                  <a:ext uri="{FF2B5EF4-FFF2-40B4-BE49-F238E27FC236}">
                    <a16:creationId xmlns:a16="http://schemas.microsoft.com/office/drawing/2014/main" xmlns="" id="{0F34BE8D-12F7-4983-99C6-50F89A4449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5212" y="5115592"/>
                <a:ext cx="50657" cy="38499"/>
              </a:xfrm>
              <a:custGeom>
                <a:avLst/>
                <a:gdLst>
                  <a:gd name="T0" fmla="*/ 50 w 50"/>
                  <a:gd name="T1" fmla="*/ 38 h 38"/>
                  <a:gd name="T2" fmla="*/ 50 w 50"/>
                  <a:gd name="T3" fmla="*/ 38 h 38"/>
                  <a:gd name="T4" fmla="*/ 38 w 50"/>
                  <a:gd name="T5" fmla="*/ 38 h 38"/>
                  <a:gd name="T6" fmla="*/ 38 w 50"/>
                  <a:gd name="T7" fmla="*/ 8 h 38"/>
                  <a:gd name="T8" fmla="*/ 50 w 50"/>
                  <a:gd name="T9" fmla="*/ 4 h 38"/>
                  <a:gd name="T10" fmla="*/ 50 w 50"/>
                  <a:gd name="T11" fmla="*/ 38 h 38"/>
                  <a:gd name="T12" fmla="*/ 0 w 50"/>
                  <a:gd name="T13" fmla="*/ 16 h 38"/>
                  <a:gd name="T14" fmla="*/ 0 w 50"/>
                  <a:gd name="T15" fmla="*/ 0 h 38"/>
                  <a:gd name="T16" fmla="*/ 18 w 50"/>
                  <a:gd name="T17" fmla="*/ 6 h 38"/>
                  <a:gd name="T18" fmla="*/ 18 w 50"/>
                  <a:gd name="T19" fmla="*/ 32 h 38"/>
                  <a:gd name="T20" fmla="*/ 18 w 50"/>
                  <a:gd name="T21" fmla="*/ 32 h 38"/>
                  <a:gd name="T22" fmla="*/ 16 w 50"/>
                  <a:gd name="T23" fmla="*/ 32 h 38"/>
                  <a:gd name="T24" fmla="*/ 16 w 50"/>
                  <a:gd name="T25" fmla="*/ 32 h 38"/>
                  <a:gd name="T26" fmla="*/ 8 w 50"/>
                  <a:gd name="T27" fmla="*/ 30 h 38"/>
                  <a:gd name="T28" fmla="*/ 4 w 50"/>
                  <a:gd name="T29" fmla="*/ 26 h 38"/>
                  <a:gd name="T30" fmla="*/ 0 w 50"/>
                  <a:gd name="T31" fmla="*/ 22 h 38"/>
                  <a:gd name="T32" fmla="*/ 0 w 50"/>
                  <a:gd name="T33" fmla="*/ 18 h 38"/>
                  <a:gd name="T34" fmla="*/ 0 w 50"/>
                  <a:gd name="T35" fmla="*/ 18 h 38"/>
                  <a:gd name="T36" fmla="*/ 0 w 50"/>
                  <a:gd name="T37" fmla="*/ 16 h 38"/>
                  <a:gd name="T38" fmla="*/ 0 w 50"/>
                  <a:gd name="T39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" h="38">
                    <a:moveTo>
                      <a:pt x="50" y="38"/>
                    </a:moveTo>
                    <a:lnTo>
                      <a:pt x="50" y="38"/>
                    </a:lnTo>
                    <a:lnTo>
                      <a:pt x="38" y="38"/>
                    </a:lnTo>
                    <a:lnTo>
                      <a:pt x="38" y="8"/>
                    </a:lnTo>
                    <a:lnTo>
                      <a:pt x="50" y="4"/>
                    </a:lnTo>
                    <a:lnTo>
                      <a:pt x="50" y="38"/>
                    </a:lnTo>
                    <a:close/>
                    <a:moveTo>
                      <a:pt x="0" y="16"/>
                    </a:moveTo>
                    <a:lnTo>
                      <a:pt x="0" y="0"/>
                    </a:lnTo>
                    <a:lnTo>
                      <a:pt x="18" y="6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8" y="30"/>
                    </a:lnTo>
                    <a:lnTo>
                      <a:pt x="4" y="26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4B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4780" tIns="72392" rIns="144780" bIns="72392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/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27" name="Freeform 535">
                <a:extLst>
                  <a:ext uri="{FF2B5EF4-FFF2-40B4-BE49-F238E27FC236}">
                    <a16:creationId xmlns:a16="http://schemas.microsoft.com/office/drawing/2014/main" xmlns="" id="{A4A865AD-1C2A-4DFB-ABC5-7FC96FDDD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7030" y="5297958"/>
                <a:ext cx="427546" cy="168181"/>
              </a:xfrm>
              <a:custGeom>
                <a:avLst/>
                <a:gdLst>
                  <a:gd name="T0" fmla="*/ 184 w 422"/>
                  <a:gd name="T1" fmla="*/ 166 h 166"/>
                  <a:gd name="T2" fmla="*/ 182 w 422"/>
                  <a:gd name="T3" fmla="*/ 164 h 166"/>
                  <a:gd name="T4" fmla="*/ 170 w 422"/>
                  <a:gd name="T5" fmla="*/ 160 h 166"/>
                  <a:gd name="T6" fmla="*/ 30 w 422"/>
                  <a:gd name="T7" fmla="*/ 82 h 166"/>
                  <a:gd name="T8" fmla="*/ 28 w 422"/>
                  <a:gd name="T9" fmla="*/ 86 h 166"/>
                  <a:gd name="T10" fmla="*/ 32 w 422"/>
                  <a:gd name="T11" fmla="*/ 92 h 166"/>
                  <a:gd name="T12" fmla="*/ 34 w 422"/>
                  <a:gd name="T13" fmla="*/ 94 h 166"/>
                  <a:gd name="T14" fmla="*/ 38 w 422"/>
                  <a:gd name="T15" fmla="*/ 96 h 166"/>
                  <a:gd name="T16" fmla="*/ 48 w 422"/>
                  <a:gd name="T17" fmla="*/ 94 h 166"/>
                  <a:gd name="T18" fmla="*/ 50 w 422"/>
                  <a:gd name="T19" fmla="*/ 92 h 166"/>
                  <a:gd name="T20" fmla="*/ 52 w 422"/>
                  <a:gd name="T21" fmla="*/ 74 h 166"/>
                  <a:gd name="T22" fmla="*/ 184 w 422"/>
                  <a:gd name="T23" fmla="*/ 44 h 166"/>
                  <a:gd name="T24" fmla="*/ 184 w 422"/>
                  <a:gd name="T25" fmla="*/ 136 h 166"/>
                  <a:gd name="T26" fmla="*/ 184 w 422"/>
                  <a:gd name="T27" fmla="*/ 144 h 166"/>
                  <a:gd name="T28" fmla="*/ 186 w 422"/>
                  <a:gd name="T29" fmla="*/ 152 h 166"/>
                  <a:gd name="T30" fmla="*/ 192 w 422"/>
                  <a:gd name="T31" fmla="*/ 154 h 166"/>
                  <a:gd name="T32" fmla="*/ 198 w 422"/>
                  <a:gd name="T33" fmla="*/ 154 h 166"/>
                  <a:gd name="T34" fmla="*/ 202 w 422"/>
                  <a:gd name="T35" fmla="*/ 152 h 166"/>
                  <a:gd name="T36" fmla="*/ 204 w 422"/>
                  <a:gd name="T37" fmla="*/ 144 h 166"/>
                  <a:gd name="T38" fmla="*/ 330 w 422"/>
                  <a:gd name="T39" fmla="*/ 86 h 166"/>
                  <a:gd name="T40" fmla="*/ 354 w 422"/>
                  <a:gd name="T41" fmla="*/ 76 h 166"/>
                  <a:gd name="T42" fmla="*/ 232 w 422"/>
                  <a:gd name="T43" fmla="*/ 26 h 166"/>
                  <a:gd name="T44" fmla="*/ 228 w 422"/>
                  <a:gd name="T45" fmla="*/ 28 h 166"/>
                  <a:gd name="T46" fmla="*/ 204 w 422"/>
                  <a:gd name="T47" fmla="*/ 14 h 166"/>
                  <a:gd name="T48" fmla="*/ 222 w 422"/>
                  <a:gd name="T49" fmla="*/ 8 h 166"/>
                  <a:gd name="T50" fmla="*/ 226 w 422"/>
                  <a:gd name="T51" fmla="*/ 16 h 166"/>
                  <a:gd name="T52" fmla="*/ 228 w 422"/>
                  <a:gd name="T53" fmla="*/ 18 h 166"/>
                  <a:gd name="T54" fmla="*/ 232 w 422"/>
                  <a:gd name="T55" fmla="*/ 18 h 166"/>
                  <a:gd name="T56" fmla="*/ 242 w 422"/>
                  <a:gd name="T57" fmla="*/ 16 h 166"/>
                  <a:gd name="T58" fmla="*/ 242 w 422"/>
                  <a:gd name="T59" fmla="*/ 0 h 166"/>
                  <a:gd name="T60" fmla="*/ 248 w 422"/>
                  <a:gd name="T61" fmla="*/ 2 h 166"/>
                  <a:gd name="T62" fmla="*/ 374 w 422"/>
                  <a:gd name="T63" fmla="*/ 70 h 166"/>
                  <a:gd name="T64" fmla="*/ 374 w 422"/>
                  <a:gd name="T65" fmla="*/ 74 h 166"/>
                  <a:gd name="T66" fmla="*/ 378 w 422"/>
                  <a:gd name="T67" fmla="*/ 76 h 166"/>
                  <a:gd name="T68" fmla="*/ 384 w 422"/>
                  <a:gd name="T69" fmla="*/ 78 h 166"/>
                  <a:gd name="T70" fmla="*/ 392 w 422"/>
                  <a:gd name="T71" fmla="*/ 76 h 166"/>
                  <a:gd name="T72" fmla="*/ 394 w 422"/>
                  <a:gd name="T73" fmla="*/ 72 h 166"/>
                  <a:gd name="T74" fmla="*/ 392 w 422"/>
                  <a:gd name="T75" fmla="*/ 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2" h="166">
                    <a:moveTo>
                      <a:pt x="422" y="70"/>
                    </a:moveTo>
                    <a:lnTo>
                      <a:pt x="184" y="166"/>
                    </a:lnTo>
                    <a:lnTo>
                      <a:pt x="182" y="166"/>
                    </a:lnTo>
                    <a:lnTo>
                      <a:pt x="182" y="164"/>
                    </a:lnTo>
                    <a:lnTo>
                      <a:pt x="172" y="160"/>
                    </a:lnTo>
                    <a:lnTo>
                      <a:pt x="170" y="160"/>
                    </a:lnTo>
                    <a:lnTo>
                      <a:pt x="0" y="94"/>
                    </a:lnTo>
                    <a:lnTo>
                      <a:pt x="30" y="82"/>
                    </a:lnTo>
                    <a:lnTo>
                      <a:pt x="28" y="86"/>
                    </a:lnTo>
                    <a:lnTo>
                      <a:pt x="28" y="86"/>
                    </a:lnTo>
                    <a:lnTo>
                      <a:pt x="30" y="90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4" y="94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44" y="96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50" y="92"/>
                    </a:lnTo>
                    <a:lnTo>
                      <a:pt x="52" y="88"/>
                    </a:lnTo>
                    <a:lnTo>
                      <a:pt x="52" y="74"/>
                    </a:lnTo>
                    <a:lnTo>
                      <a:pt x="184" y="22"/>
                    </a:lnTo>
                    <a:lnTo>
                      <a:pt x="184" y="44"/>
                    </a:lnTo>
                    <a:lnTo>
                      <a:pt x="68" y="90"/>
                    </a:lnTo>
                    <a:lnTo>
                      <a:pt x="184" y="136"/>
                    </a:lnTo>
                    <a:lnTo>
                      <a:pt x="184" y="144"/>
                    </a:lnTo>
                    <a:lnTo>
                      <a:pt x="184" y="144"/>
                    </a:lnTo>
                    <a:lnTo>
                      <a:pt x="186" y="152"/>
                    </a:lnTo>
                    <a:lnTo>
                      <a:pt x="186" y="152"/>
                    </a:lnTo>
                    <a:lnTo>
                      <a:pt x="190" y="154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8" y="154"/>
                    </a:lnTo>
                    <a:lnTo>
                      <a:pt x="202" y="152"/>
                    </a:lnTo>
                    <a:lnTo>
                      <a:pt x="202" y="152"/>
                    </a:lnTo>
                    <a:lnTo>
                      <a:pt x="204" y="148"/>
                    </a:lnTo>
                    <a:lnTo>
                      <a:pt x="204" y="144"/>
                    </a:lnTo>
                    <a:lnTo>
                      <a:pt x="204" y="136"/>
                    </a:lnTo>
                    <a:lnTo>
                      <a:pt x="330" y="86"/>
                    </a:lnTo>
                    <a:lnTo>
                      <a:pt x="332" y="86"/>
                    </a:lnTo>
                    <a:lnTo>
                      <a:pt x="354" y="76"/>
                    </a:lnTo>
                    <a:lnTo>
                      <a:pt x="234" y="26"/>
                    </a:lnTo>
                    <a:lnTo>
                      <a:pt x="232" y="26"/>
                    </a:lnTo>
                    <a:lnTo>
                      <a:pt x="232" y="26"/>
                    </a:lnTo>
                    <a:lnTo>
                      <a:pt x="228" y="28"/>
                    </a:lnTo>
                    <a:lnTo>
                      <a:pt x="204" y="38"/>
                    </a:lnTo>
                    <a:lnTo>
                      <a:pt x="204" y="14"/>
                    </a:lnTo>
                    <a:lnTo>
                      <a:pt x="222" y="8"/>
                    </a:lnTo>
                    <a:lnTo>
                      <a:pt x="222" y="8"/>
                    </a:lnTo>
                    <a:lnTo>
                      <a:pt x="222" y="12"/>
                    </a:lnTo>
                    <a:lnTo>
                      <a:pt x="226" y="16"/>
                    </a:lnTo>
                    <a:lnTo>
                      <a:pt x="226" y="16"/>
                    </a:lnTo>
                    <a:lnTo>
                      <a:pt x="228" y="18"/>
                    </a:lnTo>
                    <a:lnTo>
                      <a:pt x="232" y="18"/>
                    </a:lnTo>
                    <a:lnTo>
                      <a:pt x="232" y="18"/>
                    </a:lnTo>
                    <a:lnTo>
                      <a:pt x="242" y="16"/>
                    </a:lnTo>
                    <a:lnTo>
                      <a:pt x="242" y="16"/>
                    </a:lnTo>
                    <a:lnTo>
                      <a:pt x="242" y="8"/>
                    </a:lnTo>
                    <a:lnTo>
                      <a:pt x="242" y="0"/>
                    </a:lnTo>
                    <a:lnTo>
                      <a:pt x="246" y="2"/>
                    </a:lnTo>
                    <a:lnTo>
                      <a:pt x="248" y="2"/>
                    </a:lnTo>
                    <a:lnTo>
                      <a:pt x="372" y="50"/>
                    </a:lnTo>
                    <a:lnTo>
                      <a:pt x="374" y="70"/>
                    </a:lnTo>
                    <a:lnTo>
                      <a:pt x="374" y="70"/>
                    </a:lnTo>
                    <a:lnTo>
                      <a:pt x="374" y="74"/>
                    </a:lnTo>
                    <a:lnTo>
                      <a:pt x="378" y="76"/>
                    </a:lnTo>
                    <a:lnTo>
                      <a:pt x="378" y="76"/>
                    </a:lnTo>
                    <a:lnTo>
                      <a:pt x="380" y="78"/>
                    </a:lnTo>
                    <a:lnTo>
                      <a:pt x="384" y="78"/>
                    </a:lnTo>
                    <a:lnTo>
                      <a:pt x="384" y="78"/>
                    </a:lnTo>
                    <a:lnTo>
                      <a:pt x="392" y="76"/>
                    </a:lnTo>
                    <a:lnTo>
                      <a:pt x="392" y="76"/>
                    </a:lnTo>
                    <a:lnTo>
                      <a:pt x="394" y="72"/>
                    </a:lnTo>
                    <a:lnTo>
                      <a:pt x="394" y="68"/>
                    </a:lnTo>
                    <a:lnTo>
                      <a:pt x="392" y="60"/>
                    </a:lnTo>
                    <a:lnTo>
                      <a:pt x="422" y="70"/>
                    </a:lnTo>
                    <a:close/>
                  </a:path>
                </a:pathLst>
              </a:custGeom>
              <a:solidFill>
                <a:srgbClr val="B68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4780" tIns="72392" rIns="144780" bIns="72392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/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28" name="Freeform 536">
                <a:extLst>
                  <a:ext uri="{FF2B5EF4-FFF2-40B4-BE49-F238E27FC236}">
                    <a16:creationId xmlns:a16="http://schemas.microsoft.com/office/drawing/2014/main" xmlns="" id="{3E9CC8EA-6F96-4D42-9068-B2D8C89792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7030" y="5324299"/>
                <a:ext cx="358652" cy="322179"/>
              </a:xfrm>
              <a:custGeom>
                <a:avLst/>
                <a:gdLst>
                  <a:gd name="T0" fmla="*/ 184 w 354"/>
                  <a:gd name="T1" fmla="*/ 140 h 318"/>
                  <a:gd name="T2" fmla="*/ 184 w 354"/>
                  <a:gd name="T3" fmla="*/ 318 h 318"/>
                  <a:gd name="T4" fmla="*/ 182 w 354"/>
                  <a:gd name="T5" fmla="*/ 316 h 318"/>
                  <a:gd name="T6" fmla="*/ 182 w 354"/>
                  <a:gd name="T7" fmla="*/ 316 h 318"/>
                  <a:gd name="T8" fmla="*/ 0 w 354"/>
                  <a:gd name="T9" fmla="*/ 246 h 318"/>
                  <a:gd name="T10" fmla="*/ 0 w 354"/>
                  <a:gd name="T11" fmla="*/ 68 h 318"/>
                  <a:gd name="T12" fmla="*/ 170 w 354"/>
                  <a:gd name="T13" fmla="*/ 134 h 318"/>
                  <a:gd name="T14" fmla="*/ 172 w 354"/>
                  <a:gd name="T15" fmla="*/ 134 h 318"/>
                  <a:gd name="T16" fmla="*/ 182 w 354"/>
                  <a:gd name="T17" fmla="*/ 138 h 318"/>
                  <a:gd name="T18" fmla="*/ 182 w 354"/>
                  <a:gd name="T19" fmla="*/ 140 h 318"/>
                  <a:gd name="T20" fmla="*/ 184 w 354"/>
                  <a:gd name="T21" fmla="*/ 140 h 318"/>
                  <a:gd name="T22" fmla="*/ 184 w 354"/>
                  <a:gd name="T23" fmla="*/ 110 h 318"/>
                  <a:gd name="T24" fmla="*/ 68 w 354"/>
                  <a:gd name="T25" fmla="*/ 64 h 318"/>
                  <a:gd name="T26" fmla="*/ 184 w 354"/>
                  <a:gd name="T27" fmla="*/ 18 h 318"/>
                  <a:gd name="T28" fmla="*/ 184 w 354"/>
                  <a:gd name="T29" fmla="*/ 110 h 318"/>
                  <a:gd name="T30" fmla="*/ 204 w 354"/>
                  <a:gd name="T31" fmla="*/ 12 h 318"/>
                  <a:gd name="T32" fmla="*/ 228 w 354"/>
                  <a:gd name="T33" fmla="*/ 2 h 318"/>
                  <a:gd name="T34" fmla="*/ 232 w 354"/>
                  <a:gd name="T35" fmla="*/ 0 h 318"/>
                  <a:gd name="T36" fmla="*/ 232 w 354"/>
                  <a:gd name="T37" fmla="*/ 0 h 318"/>
                  <a:gd name="T38" fmla="*/ 234 w 354"/>
                  <a:gd name="T39" fmla="*/ 0 h 318"/>
                  <a:gd name="T40" fmla="*/ 354 w 354"/>
                  <a:gd name="T41" fmla="*/ 50 h 318"/>
                  <a:gd name="T42" fmla="*/ 332 w 354"/>
                  <a:gd name="T43" fmla="*/ 60 h 318"/>
                  <a:gd name="T44" fmla="*/ 330 w 354"/>
                  <a:gd name="T45" fmla="*/ 60 h 318"/>
                  <a:gd name="T46" fmla="*/ 204 w 354"/>
                  <a:gd name="T47" fmla="*/ 110 h 318"/>
                  <a:gd name="T48" fmla="*/ 204 w 354"/>
                  <a:gd name="T49" fmla="*/ 12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4" h="318">
                    <a:moveTo>
                      <a:pt x="184" y="140"/>
                    </a:moveTo>
                    <a:lnTo>
                      <a:pt x="184" y="318"/>
                    </a:lnTo>
                    <a:lnTo>
                      <a:pt x="182" y="316"/>
                    </a:lnTo>
                    <a:lnTo>
                      <a:pt x="182" y="316"/>
                    </a:lnTo>
                    <a:lnTo>
                      <a:pt x="0" y="246"/>
                    </a:lnTo>
                    <a:lnTo>
                      <a:pt x="0" y="68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82" y="138"/>
                    </a:lnTo>
                    <a:lnTo>
                      <a:pt x="182" y="140"/>
                    </a:lnTo>
                    <a:lnTo>
                      <a:pt x="184" y="140"/>
                    </a:lnTo>
                    <a:close/>
                    <a:moveTo>
                      <a:pt x="184" y="110"/>
                    </a:moveTo>
                    <a:lnTo>
                      <a:pt x="68" y="64"/>
                    </a:lnTo>
                    <a:lnTo>
                      <a:pt x="184" y="18"/>
                    </a:lnTo>
                    <a:lnTo>
                      <a:pt x="184" y="110"/>
                    </a:lnTo>
                    <a:close/>
                    <a:moveTo>
                      <a:pt x="204" y="12"/>
                    </a:moveTo>
                    <a:lnTo>
                      <a:pt x="228" y="2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4" y="0"/>
                    </a:lnTo>
                    <a:lnTo>
                      <a:pt x="354" y="50"/>
                    </a:lnTo>
                    <a:lnTo>
                      <a:pt x="332" y="60"/>
                    </a:lnTo>
                    <a:lnTo>
                      <a:pt x="330" y="60"/>
                    </a:lnTo>
                    <a:lnTo>
                      <a:pt x="204" y="110"/>
                    </a:lnTo>
                    <a:lnTo>
                      <a:pt x="204" y="12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4780" tIns="72392" rIns="144780" bIns="72392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/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29" name="Freeform 537">
                <a:extLst>
                  <a:ext uri="{FF2B5EF4-FFF2-40B4-BE49-F238E27FC236}">
                    <a16:creationId xmlns:a16="http://schemas.microsoft.com/office/drawing/2014/main" xmlns="" id="{EB31B9D0-226A-43A3-B4D0-875EEEE4D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3448" y="5368877"/>
                <a:ext cx="241128" cy="277601"/>
              </a:xfrm>
              <a:custGeom>
                <a:avLst/>
                <a:gdLst>
                  <a:gd name="T0" fmla="*/ 0 w 238"/>
                  <a:gd name="T1" fmla="*/ 96 h 274"/>
                  <a:gd name="T2" fmla="*/ 238 w 238"/>
                  <a:gd name="T3" fmla="*/ 0 h 274"/>
                  <a:gd name="T4" fmla="*/ 238 w 238"/>
                  <a:gd name="T5" fmla="*/ 180 h 274"/>
                  <a:gd name="T6" fmla="*/ 0 w 238"/>
                  <a:gd name="T7" fmla="*/ 274 h 274"/>
                  <a:gd name="T8" fmla="*/ 0 w 238"/>
                  <a:gd name="T9" fmla="*/ 96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" h="274">
                    <a:moveTo>
                      <a:pt x="0" y="96"/>
                    </a:moveTo>
                    <a:lnTo>
                      <a:pt x="238" y="0"/>
                    </a:lnTo>
                    <a:lnTo>
                      <a:pt x="238" y="180"/>
                    </a:lnTo>
                    <a:lnTo>
                      <a:pt x="0" y="27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16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4780" tIns="72392" rIns="144780" bIns="72392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/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30" name="Freeform 538">
                <a:extLst>
                  <a:ext uri="{FF2B5EF4-FFF2-40B4-BE49-F238E27FC236}">
                    <a16:creationId xmlns:a16="http://schemas.microsoft.com/office/drawing/2014/main" xmlns="" id="{1662D860-E2B8-44A5-A41B-F040E73616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5398" y="4973753"/>
                <a:ext cx="370810" cy="482255"/>
              </a:xfrm>
              <a:custGeom>
                <a:avLst/>
                <a:gdLst>
                  <a:gd name="T0" fmla="*/ 170 w 366"/>
                  <a:gd name="T1" fmla="*/ 130 h 476"/>
                  <a:gd name="T2" fmla="*/ 300 w 366"/>
                  <a:gd name="T3" fmla="*/ 76 h 476"/>
                  <a:gd name="T4" fmla="*/ 330 w 366"/>
                  <a:gd name="T5" fmla="*/ 64 h 476"/>
                  <a:gd name="T6" fmla="*/ 332 w 366"/>
                  <a:gd name="T7" fmla="*/ 66 h 476"/>
                  <a:gd name="T8" fmla="*/ 336 w 366"/>
                  <a:gd name="T9" fmla="*/ 68 h 476"/>
                  <a:gd name="T10" fmla="*/ 338 w 366"/>
                  <a:gd name="T11" fmla="*/ 70 h 476"/>
                  <a:gd name="T12" fmla="*/ 348 w 366"/>
                  <a:gd name="T13" fmla="*/ 174 h 476"/>
                  <a:gd name="T14" fmla="*/ 366 w 366"/>
                  <a:gd name="T15" fmla="*/ 388 h 476"/>
                  <a:gd name="T16" fmla="*/ 364 w 366"/>
                  <a:gd name="T17" fmla="*/ 396 h 476"/>
                  <a:gd name="T18" fmla="*/ 352 w 366"/>
                  <a:gd name="T19" fmla="*/ 400 h 476"/>
                  <a:gd name="T20" fmla="*/ 346 w 366"/>
                  <a:gd name="T21" fmla="*/ 394 h 476"/>
                  <a:gd name="T22" fmla="*/ 238 w 366"/>
                  <a:gd name="T23" fmla="*/ 146 h 476"/>
                  <a:gd name="T24" fmla="*/ 176 w 366"/>
                  <a:gd name="T25" fmla="*/ 466 h 476"/>
                  <a:gd name="T26" fmla="*/ 174 w 366"/>
                  <a:gd name="T27" fmla="*/ 472 h 476"/>
                  <a:gd name="T28" fmla="*/ 164 w 366"/>
                  <a:gd name="T29" fmla="*/ 476 h 476"/>
                  <a:gd name="T30" fmla="*/ 158 w 366"/>
                  <a:gd name="T31" fmla="*/ 472 h 476"/>
                  <a:gd name="T32" fmla="*/ 156 w 366"/>
                  <a:gd name="T33" fmla="*/ 262 h 476"/>
                  <a:gd name="T34" fmla="*/ 24 w 366"/>
                  <a:gd name="T35" fmla="*/ 408 h 476"/>
                  <a:gd name="T36" fmla="*/ 20 w 366"/>
                  <a:gd name="T37" fmla="*/ 414 h 476"/>
                  <a:gd name="T38" fmla="*/ 10 w 366"/>
                  <a:gd name="T39" fmla="*/ 418 h 476"/>
                  <a:gd name="T40" fmla="*/ 4 w 366"/>
                  <a:gd name="T41" fmla="*/ 414 h 476"/>
                  <a:gd name="T42" fmla="*/ 20 w 366"/>
                  <a:gd name="T43" fmla="*/ 200 h 476"/>
                  <a:gd name="T44" fmla="*/ 28 w 366"/>
                  <a:gd name="T45" fmla="*/ 90 h 476"/>
                  <a:gd name="T46" fmla="*/ 30 w 366"/>
                  <a:gd name="T47" fmla="*/ 86 h 476"/>
                  <a:gd name="T48" fmla="*/ 32 w 366"/>
                  <a:gd name="T49" fmla="*/ 82 h 476"/>
                  <a:gd name="T50" fmla="*/ 38 w 366"/>
                  <a:gd name="T51" fmla="*/ 80 h 476"/>
                  <a:gd name="T52" fmla="*/ 138 w 366"/>
                  <a:gd name="T53" fmla="*/ 64 h 476"/>
                  <a:gd name="T54" fmla="*/ 134 w 366"/>
                  <a:gd name="T55" fmla="*/ 116 h 476"/>
                  <a:gd name="T56" fmla="*/ 214 w 366"/>
                  <a:gd name="T57" fmla="*/ 176 h 476"/>
                  <a:gd name="T58" fmla="*/ 214 w 366"/>
                  <a:gd name="T59" fmla="*/ 336 h 476"/>
                  <a:gd name="T60" fmla="*/ 204 w 366"/>
                  <a:gd name="T61" fmla="*/ 338 h 476"/>
                  <a:gd name="T62" fmla="*/ 198 w 366"/>
                  <a:gd name="T63" fmla="*/ 336 h 476"/>
                  <a:gd name="T64" fmla="*/ 194 w 366"/>
                  <a:gd name="T65" fmla="*/ 180 h 476"/>
                  <a:gd name="T66" fmla="*/ 50 w 366"/>
                  <a:gd name="T67" fmla="*/ 106 h 476"/>
                  <a:gd name="T68" fmla="*/ 184 w 366"/>
                  <a:gd name="T69" fmla="*/ 38 h 476"/>
                  <a:gd name="T70" fmla="*/ 150 w 366"/>
                  <a:gd name="T71" fmla="*/ 34 h 476"/>
                  <a:gd name="T72" fmla="*/ 140 w 366"/>
                  <a:gd name="T73" fmla="*/ 28 h 476"/>
                  <a:gd name="T74" fmla="*/ 134 w 366"/>
                  <a:gd name="T75" fmla="*/ 16 h 476"/>
                  <a:gd name="T76" fmla="*/ 150 w 366"/>
                  <a:gd name="T77" fmla="*/ 6 h 476"/>
                  <a:gd name="T78" fmla="*/ 184 w 366"/>
                  <a:gd name="T79" fmla="*/ 0 h 476"/>
                  <a:gd name="T80" fmla="*/ 220 w 366"/>
                  <a:gd name="T81" fmla="*/ 6 h 476"/>
                  <a:gd name="T82" fmla="*/ 234 w 366"/>
                  <a:gd name="T83" fmla="*/ 18 h 476"/>
                  <a:gd name="T84" fmla="*/ 230 w 366"/>
                  <a:gd name="T85" fmla="*/ 28 h 476"/>
                  <a:gd name="T86" fmla="*/ 220 w 366"/>
                  <a:gd name="T87" fmla="*/ 34 h 476"/>
                  <a:gd name="T88" fmla="*/ 184 w 366"/>
                  <a:gd name="T89" fmla="*/ 38 h 476"/>
                  <a:gd name="T90" fmla="*/ 320 w 366"/>
                  <a:gd name="T91" fmla="*/ 92 h 476"/>
                  <a:gd name="T92" fmla="*/ 212 w 366"/>
                  <a:gd name="T93" fmla="*/ 22 h 476"/>
                  <a:gd name="T94" fmla="*/ 214 w 366"/>
                  <a:gd name="T95" fmla="*/ 18 h 476"/>
                  <a:gd name="T96" fmla="*/ 212 w 366"/>
                  <a:gd name="T97" fmla="*/ 14 h 476"/>
                  <a:gd name="T98" fmla="*/ 196 w 366"/>
                  <a:gd name="T99" fmla="*/ 8 h 476"/>
                  <a:gd name="T100" fmla="*/ 172 w 366"/>
                  <a:gd name="T101" fmla="*/ 8 h 476"/>
                  <a:gd name="T102" fmla="*/ 158 w 366"/>
                  <a:gd name="T103" fmla="*/ 12 h 476"/>
                  <a:gd name="T104" fmla="*/ 154 w 366"/>
                  <a:gd name="T105" fmla="*/ 20 h 476"/>
                  <a:gd name="T106" fmla="*/ 164 w 366"/>
                  <a:gd name="T107" fmla="*/ 28 h 476"/>
                  <a:gd name="T108" fmla="*/ 184 w 366"/>
                  <a:gd name="T109" fmla="*/ 30 h 476"/>
                  <a:gd name="T110" fmla="*/ 204 w 366"/>
                  <a:gd name="T111" fmla="*/ 28 h 476"/>
                  <a:gd name="T112" fmla="*/ 212 w 366"/>
                  <a:gd name="T113" fmla="*/ 22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6" h="476">
                    <a:moveTo>
                      <a:pt x="134" y="116"/>
                    </a:moveTo>
                    <a:lnTo>
                      <a:pt x="168" y="128"/>
                    </a:lnTo>
                    <a:lnTo>
                      <a:pt x="170" y="130"/>
                    </a:lnTo>
                    <a:lnTo>
                      <a:pt x="216" y="110"/>
                    </a:lnTo>
                    <a:lnTo>
                      <a:pt x="214" y="110"/>
                    </a:lnTo>
                    <a:lnTo>
                      <a:pt x="300" y="76"/>
                    </a:lnTo>
                    <a:lnTo>
                      <a:pt x="238" y="52"/>
                    </a:lnTo>
                    <a:lnTo>
                      <a:pt x="238" y="28"/>
                    </a:lnTo>
                    <a:lnTo>
                      <a:pt x="330" y="64"/>
                    </a:lnTo>
                    <a:lnTo>
                      <a:pt x="330" y="64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34" y="66"/>
                    </a:lnTo>
                    <a:lnTo>
                      <a:pt x="336" y="68"/>
                    </a:lnTo>
                    <a:lnTo>
                      <a:pt x="336" y="68"/>
                    </a:lnTo>
                    <a:lnTo>
                      <a:pt x="336" y="70"/>
                    </a:lnTo>
                    <a:lnTo>
                      <a:pt x="338" y="70"/>
                    </a:lnTo>
                    <a:lnTo>
                      <a:pt x="338" y="70"/>
                    </a:lnTo>
                    <a:lnTo>
                      <a:pt x="338" y="74"/>
                    </a:lnTo>
                    <a:lnTo>
                      <a:pt x="338" y="76"/>
                    </a:lnTo>
                    <a:lnTo>
                      <a:pt x="348" y="174"/>
                    </a:lnTo>
                    <a:lnTo>
                      <a:pt x="348" y="176"/>
                    </a:lnTo>
                    <a:lnTo>
                      <a:pt x="366" y="388"/>
                    </a:lnTo>
                    <a:lnTo>
                      <a:pt x="366" y="388"/>
                    </a:lnTo>
                    <a:lnTo>
                      <a:pt x="366" y="392"/>
                    </a:lnTo>
                    <a:lnTo>
                      <a:pt x="364" y="396"/>
                    </a:lnTo>
                    <a:lnTo>
                      <a:pt x="364" y="396"/>
                    </a:lnTo>
                    <a:lnTo>
                      <a:pt x="356" y="400"/>
                    </a:lnTo>
                    <a:lnTo>
                      <a:pt x="356" y="400"/>
                    </a:lnTo>
                    <a:lnTo>
                      <a:pt x="352" y="400"/>
                    </a:lnTo>
                    <a:lnTo>
                      <a:pt x="350" y="398"/>
                    </a:lnTo>
                    <a:lnTo>
                      <a:pt x="350" y="398"/>
                    </a:lnTo>
                    <a:lnTo>
                      <a:pt x="346" y="394"/>
                    </a:lnTo>
                    <a:lnTo>
                      <a:pt x="346" y="390"/>
                    </a:lnTo>
                    <a:lnTo>
                      <a:pt x="326" y="184"/>
                    </a:lnTo>
                    <a:lnTo>
                      <a:pt x="238" y="146"/>
                    </a:lnTo>
                    <a:lnTo>
                      <a:pt x="238" y="124"/>
                    </a:lnTo>
                    <a:lnTo>
                      <a:pt x="176" y="150"/>
                    </a:lnTo>
                    <a:lnTo>
                      <a:pt x="176" y="466"/>
                    </a:lnTo>
                    <a:lnTo>
                      <a:pt x="176" y="466"/>
                    </a:lnTo>
                    <a:lnTo>
                      <a:pt x="176" y="468"/>
                    </a:lnTo>
                    <a:lnTo>
                      <a:pt x="174" y="472"/>
                    </a:lnTo>
                    <a:lnTo>
                      <a:pt x="174" y="472"/>
                    </a:lnTo>
                    <a:lnTo>
                      <a:pt x="170" y="474"/>
                    </a:lnTo>
                    <a:lnTo>
                      <a:pt x="164" y="476"/>
                    </a:lnTo>
                    <a:lnTo>
                      <a:pt x="164" y="476"/>
                    </a:lnTo>
                    <a:lnTo>
                      <a:pt x="162" y="474"/>
                    </a:lnTo>
                    <a:lnTo>
                      <a:pt x="158" y="472"/>
                    </a:lnTo>
                    <a:lnTo>
                      <a:pt x="158" y="472"/>
                    </a:lnTo>
                    <a:lnTo>
                      <a:pt x="156" y="466"/>
                    </a:lnTo>
                    <a:lnTo>
                      <a:pt x="156" y="262"/>
                    </a:lnTo>
                    <a:lnTo>
                      <a:pt x="40" y="216"/>
                    </a:lnTo>
                    <a:lnTo>
                      <a:pt x="24" y="408"/>
                    </a:lnTo>
                    <a:lnTo>
                      <a:pt x="24" y="408"/>
                    </a:lnTo>
                    <a:lnTo>
                      <a:pt x="22" y="412"/>
                    </a:lnTo>
                    <a:lnTo>
                      <a:pt x="20" y="414"/>
                    </a:lnTo>
                    <a:lnTo>
                      <a:pt x="20" y="414"/>
                    </a:lnTo>
                    <a:lnTo>
                      <a:pt x="16" y="416"/>
                    </a:lnTo>
                    <a:lnTo>
                      <a:pt x="10" y="418"/>
                    </a:lnTo>
                    <a:lnTo>
                      <a:pt x="10" y="418"/>
                    </a:lnTo>
                    <a:lnTo>
                      <a:pt x="6" y="416"/>
                    </a:lnTo>
                    <a:lnTo>
                      <a:pt x="4" y="414"/>
                    </a:lnTo>
                    <a:lnTo>
                      <a:pt x="4" y="414"/>
                    </a:lnTo>
                    <a:lnTo>
                      <a:pt x="2" y="410"/>
                    </a:lnTo>
                    <a:lnTo>
                      <a:pt x="0" y="406"/>
                    </a:lnTo>
                    <a:lnTo>
                      <a:pt x="20" y="200"/>
                    </a:lnTo>
                    <a:lnTo>
                      <a:pt x="20" y="200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0" y="84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6" y="80"/>
                    </a:lnTo>
                    <a:lnTo>
                      <a:pt x="38" y="80"/>
                    </a:lnTo>
                    <a:lnTo>
                      <a:pt x="134" y="40"/>
                    </a:lnTo>
                    <a:lnTo>
                      <a:pt x="138" y="40"/>
                    </a:lnTo>
                    <a:lnTo>
                      <a:pt x="138" y="64"/>
                    </a:lnTo>
                    <a:lnTo>
                      <a:pt x="134" y="64"/>
                    </a:lnTo>
                    <a:lnTo>
                      <a:pt x="70" y="90"/>
                    </a:lnTo>
                    <a:lnTo>
                      <a:pt x="134" y="116"/>
                    </a:lnTo>
                    <a:close/>
                    <a:moveTo>
                      <a:pt x="194" y="180"/>
                    </a:moveTo>
                    <a:lnTo>
                      <a:pt x="194" y="180"/>
                    </a:lnTo>
                    <a:lnTo>
                      <a:pt x="214" y="176"/>
                    </a:lnTo>
                    <a:lnTo>
                      <a:pt x="214" y="328"/>
                    </a:lnTo>
                    <a:lnTo>
                      <a:pt x="214" y="328"/>
                    </a:lnTo>
                    <a:lnTo>
                      <a:pt x="214" y="336"/>
                    </a:lnTo>
                    <a:lnTo>
                      <a:pt x="214" y="336"/>
                    </a:lnTo>
                    <a:lnTo>
                      <a:pt x="204" y="338"/>
                    </a:lnTo>
                    <a:lnTo>
                      <a:pt x="204" y="338"/>
                    </a:lnTo>
                    <a:lnTo>
                      <a:pt x="200" y="338"/>
                    </a:lnTo>
                    <a:lnTo>
                      <a:pt x="198" y="336"/>
                    </a:lnTo>
                    <a:lnTo>
                      <a:pt x="198" y="336"/>
                    </a:lnTo>
                    <a:lnTo>
                      <a:pt x="194" y="332"/>
                    </a:lnTo>
                    <a:lnTo>
                      <a:pt x="194" y="328"/>
                    </a:lnTo>
                    <a:lnTo>
                      <a:pt x="194" y="180"/>
                    </a:lnTo>
                    <a:close/>
                    <a:moveTo>
                      <a:pt x="156" y="240"/>
                    </a:moveTo>
                    <a:lnTo>
                      <a:pt x="156" y="146"/>
                    </a:lnTo>
                    <a:lnTo>
                      <a:pt x="50" y="106"/>
                    </a:lnTo>
                    <a:lnTo>
                      <a:pt x="42" y="192"/>
                    </a:lnTo>
                    <a:lnTo>
                      <a:pt x="156" y="240"/>
                    </a:lnTo>
                    <a:close/>
                    <a:moveTo>
                      <a:pt x="184" y="38"/>
                    </a:moveTo>
                    <a:lnTo>
                      <a:pt x="184" y="38"/>
                    </a:lnTo>
                    <a:lnTo>
                      <a:pt x="166" y="38"/>
                    </a:lnTo>
                    <a:lnTo>
                      <a:pt x="150" y="34"/>
                    </a:lnTo>
                    <a:lnTo>
                      <a:pt x="150" y="34"/>
                    </a:lnTo>
                    <a:lnTo>
                      <a:pt x="150" y="34"/>
                    </a:lnTo>
                    <a:lnTo>
                      <a:pt x="140" y="28"/>
                    </a:lnTo>
                    <a:lnTo>
                      <a:pt x="134" y="22"/>
                    </a:lnTo>
                    <a:lnTo>
                      <a:pt x="134" y="16"/>
                    </a:lnTo>
                    <a:lnTo>
                      <a:pt x="134" y="16"/>
                    </a:lnTo>
                    <a:lnTo>
                      <a:pt x="140" y="10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66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204" y="0"/>
                    </a:lnTo>
                    <a:lnTo>
                      <a:pt x="220" y="6"/>
                    </a:lnTo>
                    <a:lnTo>
                      <a:pt x="220" y="6"/>
                    </a:lnTo>
                    <a:lnTo>
                      <a:pt x="230" y="12"/>
                    </a:lnTo>
                    <a:lnTo>
                      <a:pt x="234" y="14"/>
                    </a:lnTo>
                    <a:lnTo>
                      <a:pt x="234" y="18"/>
                    </a:lnTo>
                    <a:lnTo>
                      <a:pt x="234" y="20"/>
                    </a:lnTo>
                    <a:lnTo>
                      <a:pt x="234" y="20"/>
                    </a:lnTo>
                    <a:lnTo>
                      <a:pt x="230" y="28"/>
                    </a:lnTo>
                    <a:lnTo>
                      <a:pt x="230" y="28"/>
                    </a:lnTo>
                    <a:lnTo>
                      <a:pt x="220" y="34"/>
                    </a:lnTo>
                    <a:lnTo>
                      <a:pt x="220" y="34"/>
                    </a:lnTo>
                    <a:lnTo>
                      <a:pt x="204" y="38"/>
                    </a:lnTo>
                    <a:lnTo>
                      <a:pt x="184" y="38"/>
                    </a:lnTo>
                    <a:lnTo>
                      <a:pt x="184" y="38"/>
                    </a:lnTo>
                    <a:close/>
                    <a:moveTo>
                      <a:pt x="238" y="124"/>
                    </a:moveTo>
                    <a:lnTo>
                      <a:pt x="324" y="160"/>
                    </a:lnTo>
                    <a:lnTo>
                      <a:pt x="320" y="92"/>
                    </a:lnTo>
                    <a:lnTo>
                      <a:pt x="238" y="124"/>
                    </a:lnTo>
                    <a:close/>
                    <a:moveTo>
                      <a:pt x="212" y="22"/>
                    </a:moveTo>
                    <a:lnTo>
                      <a:pt x="212" y="22"/>
                    </a:lnTo>
                    <a:lnTo>
                      <a:pt x="214" y="22"/>
                    </a:lnTo>
                    <a:lnTo>
                      <a:pt x="214" y="20"/>
                    </a:lnTo>
                    <a:lnTo>
                      <a:pt x="214" y="18"/>
                    </a:lnTo>
                    <a:lnTo>
                      <a:pt x="214" y="18"/>
                    </a:lnTo>
                    <a:lnTo>
                      <a:pt x="214" y="16"/>
                    </a:lnTo>
                    <a:lnTo>
                      <a:pt x="212" y="14"/>
                    </a:lnTo>
                    <a:lnTo>
                      <a:pt x="204" y="10"/>
                    </a:lnTo>
                    <a:lnTo>
                      <a:pt x="204" y="10"/>
                    </a:lnTo>
                    <a:lnTo>
                      <a:pt x="196" y="8"/>
                    </a:lnTo>
                    <a:lnTo>
                      <a:pt x="184" y="6"/>
                    </a:lnTo>
                    <a:lnTo>
                      <a:pt x="184" y="6"/>
                    </a:lnTo>
                    <a:lnTo>
                      <a:pt x="172" y="8"/>
                    </a:lnTo>
                    <a:lnTo>
                      <a:pt x="162" y="10"/>
                    </a:lnTo>
                    <a:lnTo>
                      <a:pt x="162" y="10"/>
                    </a:lnTo>
                    <a:lnTo>
                      <a:pt x="158" y="12"/>
                    </a:lnTo>
                    <a:lnTo>
                      <a:pt x="154" y="16"/>
                    </a:lnTo>
                    <a:lnTo>
                      <a:pt x="154" y="20"/>
                    </a:lnTo>
                    <a:lnTo>
                      <a:pt x="154" y="20"/>
                    </a:lnTo>
                    <a:lnTo>
                      <a:pt x="162" y="28"/>
                    </a:lnTo>
                    <a:lnTo>
                      <a:pt x="162" y="28"/>
                    </a:lnTo>
                    <a:lnTo>
                      <a:pt x="164" y="28"/>
                    </a:lnTo>
                    <a:lnTo>
                      <a:pt x="164" y="28"/>
                    </a:lnTo>
                    <a:lnTo>
                      <a:pt x="174" y="30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96" y="30"/>
                    </a:lnTo>
                    <a:lnTo>
                      <a:pt x="204" y="28"/>
                    </a:lnTo>
                    <a:lnTo>
                      <a:pt x="204" y="28"/>
                    </a:lnTo>
                    <a:lnTo>
                      <a:pt x="212" y="22"/>
                    </a:lnTo>
                    <a:lnTo>
                      <a:pt x="212" y="22"/>
                    </a:lnTo>
                    <a:close/>
                  </a:path>
                </a:pathLst>
              </a:custGeom>
              <a:solidFill>
                <a:srgbClr val="7B5D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4780" tIns="72392" rIns="144780" bIns="72392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/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31" name="Freeform 540">
                <a:extLst>
                  <a:ext uri="{FF2B5EF4-FFF2-40B4-BE49-F238E27FC236}">
                    <a16:creationId xmlns:a16="http://schemas.microsoft.com/office/drawing/2014/main" xmlns="" id="{F32A10C2-9A7E-43A2-85B2-5FE3BA8CB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1816" y="5002121"/>
                <a:ext cx="50657" cy="95235"/>
              </a:xfrm>
              <a:custGeom>
                <a:avLst/>
                <a:gdLst>
                  <a:gd name="T0" fmla="*/ 30 w 50"/>
                  <a:gd name="T1" fmla="*/ 82 h 94"/>
                  <a:gd name="T2" fmla="*/ 0 w 50"/>
                  <a:gd name="T3" fmla="*/ 94 h 94"/>
                  <a:gd name="T4" fmla="*/ 0 w 50"/>
                  <a:gd name="T5" fmla="*/ 10 h 94"/>
                  <a:gd name="T6" fmla="*/ 0 w 50"/>
                  <a:gd name="T7" fmla="*/ 10 h 94"/>
                  <a:gd name="T8" fmla="*/ 20 w 50"/>
                  <a:gd name="T9" fmla="*/ 10 h 94"/>
                  <a:gd name="T10" fmla="*/ 36 w 50"/>
                  <a:gd name="T11" fmla="*/ 6 h 94"/>
                  <a:gd name="T12" fmla="*/ 36 w 50"/>
                  <a:gd name="T13" fmla="*/ 6 h 94"/>
                  <a:gd name="T14" fmla="*/ 46 w 50"/>
                  <a:gd name="T15" fmla="*/ 0 h 94"/>
                  <a:gd name="T16" fmla="*/ 50 w 50"/>
                  <a:gd name="T17" fmla="*/ 0 h 94"/>
                  <a:gd name="T18" fmla="*/ 50 w 50"/>
                  <a:gd name="T19" fmla="*/ 72 h 94"/>
                  <a:gd name="T20" fmla="*/ 26 w 50"/>
                  <a:gd name="T21" fmla="*/ 82 h 94"/>
                  <a:gd name="T22" fmla="*/ 30 w 50"/>
                  <a:gd name="T23" fmla="*/ 8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94">
                    <a:moveTo>
                      <a:pt x="30" y="82"/>
                    </a:moveTo>
                    <a:lnTo>
                      <a:pt x="0" y="9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0" y="1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0" y="72"/>
                    </a:lnTo>
                    <a:lnTo>
                      <a:pt x="26" y="82"/>
                    </a:lnTo>
                    <a:lnTo>
                      <a:pt x="30" y="82"/>
                    </a:lnTo>
                    <a:close/>
                  </a:path>
                </a:pathLst>
              </a:custGeom>
              <a:solidFill>
                <a:srgbClr val="F1E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4780" tIns="72392" rIns="144780" bIns="72392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/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32" name="Freeform 541">
                <a:extLst>
                  <a:ext uri="{FF2B5EF4-FFF2-40B4-BE49-F238E27FC236}">
                    <a16:creationId xmlns:a16="http://schemas.microsoft.com/office/drawing/2014/main" xmlns="" id="{7DEB1634-343C-4274-99AD-9F6C13201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159" y="4996042"/>
                <a:ext cx="50657" cy="107393"/>
              </a:xfrm>
              <a:custGeom>
                <a:avLst/>
                <a:gdLst>
                  <a:gd name="T0" fmla="*/ 50 w 50"/>
                  <a:gd name="T1" fmla="*/ 100 h 106"/>
                  <a:gd name="T2" fmla="*/ 34 w 50"/>
                  <a:gd name="T3" fmla="*/ 106 h 106"/>
                  <a:gd name="T4" fmla="*/ 0 w 50"/>
                  <a:gd name="T5" fmla="*/ 94 h 106"/>
                  <a:gd name="T6" fmla="*/ 0 w 50"/>
                  <a:gd name="T7" fmla="*/ 42 h 106"/>
                  <a:gd name="T8" fmla="*/ 4 w 50"/>
                  <a:gd name="T9" fmla="*/ 42 h 106"/>
                  <a:gd name="T10" fmla="*/ 4 w 50"/>
                  <a:gd name="T11" fmla="*/ 18 h 106"/>
                  <a:gd name="T12" fmla="*/ 0 w 50"/>
                  <a:gd name="T13" fmla="*/ 18 h 106"/>
                  <a:gd name="T14" fmla="*/ 0 w 50"/>
                  <a:gd name="T15" fmla="*/ 0 h 106"/>
                  <a:gd name="T16" fmla="*/ 0 w 50"/>
                  <a:gd name="T17" fmla="*/ 0 h 106"/>
                  <a:gd name="T18" fmla="*/ 6 w 50"/>
                  <a:gd name="T19" fmla="*/ 6 h 106"/>
                  <a:gd name="T20" fmla="*/ 16 w 50"/>
                  <a:gd name="T21" fmla="*/ 12 h 106"/>
                  <a:gd name="T22" fmla="*/ 16 w 50"/>
                  <a:gd name="T23" fmla="*/ 12 h 106"/>
                  <a:gd name="T24" fmla="*/ 16 w 50"/>
                  <a:gd name="T25" fmla="*/ 12 h 106"/>
                  <a:gd name="T26" fmla="*/ 32 w 50"/>
                  <a:gd name="T27" fmla="*/ 16 h 106"/>
                  <a:gd name="T28" fmla="*/ 50 w 50"/>
                  <a:gd name="T29" fmla="*/ 16 h 106"/>
                  <a:gd name="T30" fmla="*/ 50 w 50"/>
                  <a:gd name="T31" fmla="*/ 10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106">
                    <a:moveTo>
                      <a:pt x="50" y="100"/>
                    </a:moveTo>
                    <a:lnTo>
                      <a:pt x="34" y="106"/>
                    </a:lnTo>
                    <a:lnTo>
                      <a:pt x="0" y="94"/>
                    </a:lnTo>
                    <a:lnTo>
                      <a:pt x="0" y="42"/>
                    </a:lnTo>
                    <a:lnTo>
                      <a:pt x="4" y="4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32" y="16"/>
                    </a:lnTo>
                    <a:lnTo>
                      <a:pt x="50" y="16"/>
                    </a:lnTo>
                    <a:lnTo>
                      <a:pt x="50" y="10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44780" tIns="72392" rIns="144780" bIns="72392" numCol="1" anchor="t" anchorCtr="0" compatLnSpc="1">
                <a:prstTxWarp prst="textNoShape">
                  <a:avLst/>
                </a:prstTxWarp>
              </a:bodyPr>
              <a:lstStyle/>
              <a:p>
                <a:pPr defTabSz="1371600"/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</p:grpSp>
        <p:grpSp>
          <p:nvGrpSpPr>
            <p:cNvPr id="19" name="Group 62">
              <a:extLst>
                <a:ext uri="{FF2B5EF4-FFF2-40B4-BE49-F238E27FC236}">
                  <a16:creationId xmlns:a16="http://schemas.microsoft.com/office/drawing/2014/main" xmlns="" id="{0F2EE1AF-D71A-46FC-8758-74AC9A9D7AED}"/>
                </a:ext>
              </a:extLst>
            </p:cNvPr>
            <p:cNvGrpSpPr/>
            <p:nvPr/>
          </p:nvGrpSpPr>
          <p:grpSpPr>
            <a:xfrm>
              <a:off x="660399" y="2063949"/>
              <a:ext cx="2330196" cy="3009148"/>
              <a:chOff x="498861" y="2031592"/>
              <a:chExt cx="2301858" cy="2972554"/>
            </a:xfrm>
            <a:solidFill>
              <a:schemeClr val="bg2">
                <a:lumMod val="1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Freeform 529">
                <a:extLst>
                  <a:ext uri="{FF2B5EF4-FFF2-40B4-BE49-F238E27FC236}">
                    <a16:creationId xmlns:a16="http://schemas.microsoft.com/office/drawing/2014/main" xmlns="" id="{EDBC5136-B583-4A0F-937E-DE419AD831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8027" y="2035645"/>
                <a:ext cx="1132692" cy="2863136"/>
              </a:xfrm>
              <a:custGeom>
                <a:avLst/>
                <a:gdLst>
                  <a:gd name="T0" fmla="*/ 64 w 1118"/>
                  <a:gd name="T1" fmla="*/ 2820 h 2826"/>
                  <a:gd name="T2" fmla="*/ 152 w 1118"/>
                  <a:gd name="T3" fmla="*/ 2798 h 2826"/>
                  <a:gd name="T4" fmla="*/ 190 w 1118"/>
                  <a:gd name="T5" fmla="*/ 2780 h 2826"/>
                  <a:gd name="T6" fmla="*/ 238 w 1118"/>
                  <a:gd name="T7" fmla="*/ 2750 h 2826"/>
                  <a:gd name="T8" fmla="*/ 258 w 1118"/>
                  <a:gd name="T9" fmla="*/ 2728 h 2826"/>
                  <a:gd name="T10" fmla="*/ 274 w 1118"/>
                  <a:gd name="T11" fmla="*/ 2690 h 2826"/>
                  <a:gd name="T12" fmla="*/ 770 w 1118"/>
                  <a:gd name="T13" fmla="*/ 1686 h 2826"/>
                  <a:gd name="T14" fmla="*/ 820 w 1118"/>
                  <a:gd name="T15" fmla="*/ 1556 h 2826"/>
                  <a:gd name="T16" fmla="*/ 868 w 1118"/>
                  <a:gd name="T17" fmla="*/ 1350 h 2826"/>
                  <a:gd name="T18" fmla="*/ 884 w 1118"/>
                  <a:gd name="T19" fmla="*/ 1128 h 2826"/>
                  <a:gd name="T20" fmla="*/ 880 w 1118"/>
                  <a:gd name="T21" fmla="*/ 1012 h 2826"/>
                  <a:gd name="T22" fmla="*/ 858 w 1118"/>
                  <a:gd name="T23" fmla="*/ 846 h 2826"/>
                  <a:gd name="T24" fmla="*/ 818 w 1118"/>
                  <a:gd name="T25" fmla="*/ 692 h 2826"/>
                  <a:gd name="T26" fmla="*/ 760 w 1118"/>
                  <a:gd name="T27" fmla="*/ 546 h 2826"/>
                  <a:gd name="T28" fmla="*/ 682 w 1118"/>
                  <a:gd name="T29" fmla="*/ 410 h 2826"/>
                  <a:gd name="T30" fmla="*/ 618 w 1118"/>
                  <a:gd name="T31" fmla="*/ 326 h 2826"/>
                  <a:gd name="T32" fmla="*/ 526 w 1118"/>
                  <a:gd name="T33" fmla="*/ 222 h 2826"/>
                  <a:gd name="T34" fmla="*/ 428 w 1118"/>
                  <a:gd name="T35" fmla="*/ 140 h 2826"/>
                  <a:gd name="T36" fmla="*/ 322 w 1118"/>
                  <a:gd name="T37" fmla="*/ 74 h 2826"/>
                  <a:gd name="T38" fmla="*/ 210 w 1118"/>
                  <a:gd name="T39" fmla="*/ 30 h 2826"/>
                  <a:gd name="T40" fmla="*/ 90 w 1118"/>
                  <a:gd name="T41" fmla="*/ 4 h 2826"/>
                  <a:gd name="T42" fmla="*/ 102 w 1118"/>
                  <a:gd name="T43" fmla="*/ 4 h 2826"/>
                  <a:gd name="T44" fmla="*/ 256 w 1118"/>
                  <a:gd name="T45" fmla="*/ 28 h 2826"/>
                  <a:gd name="T46" fmla="*/ 400 w 1118"/>
                  <a:gd name="T47" fmla="*/ 72 h 2826"/>
                  <a:gd name="T48" fmla="*/ 536 w 1118"/>
                  <a:gd name="T49" fmla="*/ 138 h 2826"/>
                  <a:gd name="T50" fmla="*/ 664 w 1118"/>
                  <a:gd name="T51" fmla="*/ 222 h 2826"/>
                  <a:gd name="T52" fmla="*/ 784 w 1118"/>
                  <a:gd name="T53" fmla="*/ 328 h 2826"/>
                  <a:gd name="T54" fmla="*/ 862 w 1118"/>
                  <a:gd name="T55" fmla="*/ 414 h 2826"/>
                  <a:gd name="T56" fmla="*/ 960 w 1118"/>
                  <a:gd name="T57" fmla="*/ 550 h 2826"/>
                  <a:gd name="T58" fmla="*/ 1034 w 1118"/>
                  <a:gd name="T59" fmla="*/ 696 h 2826"/>
                  <a:gd name="T60" fmla="*/ 1084 w 1118"/>
                  <a:gd name="T61" fmla="*/ 852 h 2826"/>
                  <a:gd name="T62" fmla="*/ 1112 w 1118"/>
                  <a:gd name="T63" fmla="*/ 1016 h 2826"/>
                  <a:gd name="T64" fmla="*/ 1118 w 1118"/>
                  <a:gd name="T65" fmla="*/ 1132 h 2826"/>
                  <a:gd name="T66" fmla="*/ 1098 w 1118"/>
                  <a:gd name="T67" fmla="*/ 1356 h 2826"/>
                  <a:gd name="T68" fmla="*/ 1050 w 1118"/>
                  <a:gd name="T69" fmla="*/ 1528 h 2826"/>
                  <a:gd name="T70" fmla="*/ 1008 w 1118"/>
                  <a:gd name="T71" fmla="*/ 1626 h 2826"/>
                  <a:gd name="T72" fmla="*/ 974 w 1118"/>
                  <a:gd name="T73" fmla="*/ 1690 h 2826"/>
                  <a:gd name="T74" fmla="*/ 350 w 1118"/>
                  <a:gd name="T75" fmla="*/ 2690 h 2826"/>
                  <a:gd name="T76" fmla="*/ 338 w 1118"/>
                  <a:gd name="T77" fmla="*/ 2716 h 2826"/>
                  <a:gd name="T78" fmla="*/ 318 w 1118"/>
                  <a:gd name="T79" fmla="*/ 2740 h 2826"/>
                  <a:gd name="T80" fmla="*/ 266 w 1118"/>
                  <a:gd name="T81" fmla="*/ 2772 h 2826"/>
                  <a:gd name="T82" fmla="*/ 218 w 1118"/>
                  <a:gd name="T83" fmla="*/ 2792 h 2826"/>
                  <a:gd name="T84" fmla="*/ 138 w 1118"/>
                  <a:gd name="T85" fmla="*/ 2812 h 2826"/>
                  <a:gd name="T86" fmla="*/ 48 w 1118"/>
                  <a:gd name="T87" fmla="*/ 2824 h 2826"/>
                  <a:gd name="T88" fmla="*/ 0 w 1118"/>
                  <a:gd name="T89" fmla="*/ 2826 h 2826"/>
                  <a:gd name="T90" fmla="*/ 24 w 1118"/>
                  <a:gd name="T91" fmla="*/ 2 h 2826"/>
                  <a:gd name="T92" fmla="*/ 90 w 1118"/>
                  <a:gd name="T93" fmla="*/ 26 h 2826"/>
                  <a:gd name="T94" fmla="*/ 152 w 1118"/>
                  <a:gd name="T95" fmla="*/ 68 h 2826"/>
                  <a:gd name="T96" fmla="*/ 210 w 1118"/>
                  <a:gd name="T97" fmla="*/ 134 h 2826"/>
                  <a:gd name="T98" fmla="*/ 266 w 1118"/>
                  <a:gd name="T99" fmla="*/ 220 h 2826"/>
                  <a:gd name="T100" fmla="*/ 316 w 1118"/>
                  <a:gd name="T101" fmla="*/ 326 h 2826"/>
                  <a:gd name="T102" fmla="*/ 350 w 1118"/>
                  <a:gd name="T103" fmla="*/ 412 h 2826"/>
                  <a:gd name="T104" fmla="*/ 390 w 1118"/>
                  <a:gd name="T105" fmla="*/ 548 h 2826"/>
                  <a:gd name="T106" fmla="*/ 422 w 1118"/>
                  <a:gd name="T107" fmla="*/ 694 h 2826"/>
                  <a:gd name="T108" fmla="*/ 448 w 1118"/>
                  <a:gd name="T109" fmla="*/ 904 h 2826"/>
                  <a:gd name="T110" fmla="*/ 456 w 1118"/>
                  <a:gd name="T111" fmla="*/ 1130 h 2826"/>
                  <a:gd name="T112" fmla="*/ 448 w 1118"/>
                  <a:gd name="T113" fmla="*/ 1354 h 2826"/>
                  <a:gd name="T114" fmla="*/ 422 w 1118"/>
                  <a:gd name="T115" fmla="*/ 1560 h 2826"/>
                  <a:gd name="T116" fmla="*/ 396 w 1118"/>
                  <a:gd name="T117" fmla="*/ 1688 h 2826"/>
                  <a:gd name="T118" fmla="*/ 136 w 1118"/>
                  <a:gd name="T119" fmla="*/ 2690 h 2826"/>
                  <a:gd name="T120" fmla="*/ 122 w 1118"/>
                  <a:gd name="T121" fmla="*/ 2740 h 2826"/>
                  <a:gd name="T122" fmla="*/ 90 w 1118"/>
                  <a:gd name="T123" fmla="*/ 2782 h 2826"/>
                  <a:gd name="T124" fmla="*/ 26 w 1118"/>
                  <a:gd name="T125" fmla="*/ 2820 h 2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8" h="2826">
                    <a:moveTo>
                      <a:pt x="14" y="2826"/>
                    </a:moveTo>
                    <a:lnTo>
                      <a:pt x="14" y="2826"/>
                    </a:lnTo>
                    <a:lnTo>
                      <a:pt x="64" y="2820"/>
                    </a:lnTo>
                    <a:lnTo>
                      <a:pt x="110" y="2812"/>
                    </a:lnTo>
                    <a:lnTo>
                      <a:pt x="132" y="2806"/>
                    </a:lnTo>
                    <a:lnTo>
                      <a:pt x="152" y="2798"/>
                    </a:lnTo>
                    <a:lnTo>
                      <a:pt x="172" y="2790"/>
                    </a:lnTo>
                    <a:lnTo>
                      <a:pt x="190" y="2780"/>
                    </a:lnTo>
                    <a:lnTo>
                      <a:pt x="190" y="2780"/>
                    </a:lnTo>
                    <a:lnTo>
                      <a:pt x="208" y="2770"/>
                    </a:lnTo>
                    <a:lnTo>
                      <a:pt x="224" y="2760"/>
                    </a:lnTo>
                    <a:lnTo>
                      <a:pt x="238" y="2750"/>
                    </a:lnTo>
                    <a:lnTo>
                      <a:pt x="250" y="2740"/>
                    </a:lnTo>
                    <a:lnTo>
                      <a:pt x="250" y="2740"/>
                    </a:lnTo>
                    <a:lnTo>
                      <a:pt x="258" y="2728"/>
                    </a:lnTo>
                    <a:lnTo>
                      <a:pt x="266" y="2716"/>
                    </a:lnTo>
                    <a:lnTo>
                      <a:pt x="272" y="2704"/>
                    </a:lnTo>
                    <a:lnTo>
                      <a:pt x="274" y="2690"/>
                    </a:lnTo>
                    <a:lnTo>
                      <a:pt x="738" y="1752"/>
                    </a:lnTo>
                    <a:lnTo>
                      <a:pt x="738" y="1752"/>
                    </a:lnTo>
                    <a:lnTo>
                      <a:pt x="770" y="1686"/>
                    </a:lnTo>
                    <a:lnTo>
                      <a:pt x="770" y="1686"/>
                    </a:lnTo>
                    <a:lnTo>
                      <a:pt x="796" y="1622"/>
                    </a:lnTo>
                    <a:lnTo>
                      <a:pt x="820" y="1556"/>
                    </a:lnTo>
                    <a:lnTo>
                      <a:pt x="840" y="1490"/>
                    </a:lnTo>
                    <a:lnTo>
                      <a:pt x="856" y="1420"/>
                    </a:lnTo>
                    <a:lnTo>
                      <a:pt x="868" y="1350"/>
                    </a:lnTo>
                    <a:lnTo>
                      <a:pt x="878" y="1278"/>
                    </a:lnTo>
                    <a:lnTo>
                      <a:pt x="884" y="1204"/>
                    </a:lnTo>
                    <a:lnTo>
                      <a:pt x="884" y="1128"/>
                    </a:lnTo>
                    <a:lnTo>
                      <a:pt x="884" y="1128"/>
                    </a:lnTo>
                    <a:lnTo>
                      <a:pt x="884" y="1068"/>
                    </a:lnTo>
                    <a:lnTo>
                      <a:pt x="880" y="1012"/>
                    </a:lnTo>
                    <a:lnTo>
                      <a:pt x="876" y="956"/>
                    </a:lnTo>
                    <a:lnTo>
                      <a:pt x="868" y="900"/>
                    </a:lnTo>
                    <a:lnTo>
                      <a:pt x="858" y="846"/>
                    </a:lnTo>
                    <a:lnTo>
                      <a:pt x="848" y="794"/>
                    </a:lnTo>
                    <a:lnTo>
                      <a:pt x="834" y="742"/>
                    </a:lnTo>
                    <a:lnTo>
                      <a:pt x="818" y="692"/>
                    </a:lnTo>
                    <a:lnTo>
                      <a:pt x="800" y="642"/>
                    </a:lnTo>
                    <a:lnTo>
                      <a:pt x="782" y="594"/>
                    </a:lnTo>
                    <a:lnTo>
                      <a:pt x="760" y="546"/>
                    </a:lnTo>
                    <a:lnTo>
                      <a:pt x="736" y="500"/>
                    </a:lnTo>
                    <a:lnTo>
                      <a:pt x="710" y="454"/>
                    </a:lnTo>
                    <a:lnTo>
                      <a:pt x="682" y="410"/>
                    </a:lnTo>
                    <a:lnTo>
                      <a:pt x="652" y="368"/>
                    </a:lnTo>
                    <a:lnTo>
                      <a:pt x="618" y="326"/>
                    </a:lnTo>
                    <a:lnTo>
                      <a:pt x="618" y="326"/>
                    </a:lnTo>
                    <a:lnTo>
                      <a:pt x="588" y="290"/>
                    </a:lnTo>
                    <a:lnTo>
                      <a:pt x="558" y="254"/>
                    </a:lnTo>
                    <a:lnTo>
                      <a:pt x="526" y="222"/>
                    </a:lnTo>
                    <a:lnTo>
                      <a:pt x="494" y="192"/>
                    </a:lnTo>
                    <a:lnTo>
                      <a:pt x="460" y="164"/>
                    </a:lnTo>
                    <a:lnTo>
                      <a:pt x="428" y="140"/>
                    </a:lnTo>
                    <a:lnTo>
                      <a:pt x="392" y="116"/>
                    </a:lnTo>
                    <a:lnTo>
                      <a:pt x="358" y="94"/>
                    </a:lnTo>
                    <a:lnTo>
                      <a:pt x="322" y="74"/>
                    </a:lnTo>
                    <a:lnTo>
                      <a:pt x="284" y="58"/>
                    </a:lnTo>
                    <a:lnTo>
                      <a:pt x="248" y="42"/>
                    </a:lnTo>
                    <a:lnTo>
                      <a:pt x="210" y="30"/>
                    </a:lnTo>
                    <a:lnTo>
                      <a:pt x="170" y="18"/>
                    </a:lnTo>
                    <a:lnTo>
                      <a:pt x="130" y="10"/>
                    </a:lnTo>
                    <a:lnTo>
                      <a:pt x="90" y="4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102" y="4"/>
                    </a:lnTo>
                    <a:lnTo>
                      <a:pt x="154" y="10"/>
                    </a:lnTo>
                    <a:lnTo>
                      <a:pt x="206" y="18"/>
                    </a:lnTo>
                    <a:lnTo>
                      <a:pt x="256" y="28"/>
                    </a:lnTo>
                    <a:lnTo>
                      <a:pt x="304" y="40"/>
                    </a:lnTo>
                    <a:lnTo>
                      <a:pt x="352" y="56"/>
                    </a:lnTo>
                    <a:lnTo>
                      <a:pt x="400" y="72"/>
                    </a:lnTo>
                    <a:lnTo>
                      <a:pt x="446" y="92"/>
                    </a:lnTo>
                    <a:lnTo>
                      <a:pt x="492" y="114"/>
                    </a:lnTo>
                    <a:lnTo>
                      <a:pt x="536" y="138"/>
                    </a:lnTo>
                    <a:lnTo>
                      <a:pt x="580" y="164"/>
                    </a:lnTo>
                    <a:lnTo>
                      <a:pt x="622" y="192"/>
                    </a:lnTo>
                    <a:lnTo>
                      <a:pt x="664" y="222"/>
                    </a:lnTo>
                    <a:lnTo>
                      <a:pt x="706" y="256"/>
                    </a:lnTo>
                    <a:lnTo>
                      <a:pt x="744" y="290"/>
                    </a:lnTo>
                    <a:lnTo>
                      <a:pt x="784" y="328"/>
                    </a:lnTo>
                    <a:lnTo>
                      <a:pt x="784" y="328"/>
                    </a:lnTo>
                    <a:lnTo>
                      <a:pt x="824" y="370"/>
                    </a:lnTo>
                    <a:lnTo>
                      <a:pt x="862" y="414"/>
                    </a:lnTo>
                    <a:lnTo>
                      <a:pt x="898" y="458"/>
                    </a:lnTo>
                    <a:lnTo>
                      <a:pt x="930" y="504"/>
                    </a:lnTo>
                    <a:lnTo>
                      <a:pt x="960" y="550"/>
                    </a:lnTo>
                    <a:lnTo>
                      <a:pt x="986" y="598"/>
                    </a:lnTo>
                    <a:lnTo>
                      <a:pt x="1012" y="646"/>
                    </a:lnTo>
                    <a:lnTo>
                      <a:pt x="1034" y="696"/>
                    </a:lnTo>
                    <a:lnTo>
                      <a:pt x="1054" y="746"/>
                    </a:lnTo>
                    <a:lnTo>
                      <a:pt x="1070" y="798"/>
                    </a:lnTo>
                    <a:lnTo>
                      <a:pt x="1084" y="852"/>
                    </a:lnTo>
                    <a:lnTo>
                      <a:pt x="1096" y="906"/>
                    </a:lnTo>
                    <a:lnTo>
                      <a:pt x="1106" y="960"/>
                    </a:lnTo>
                    <a:lnTo>
                      <a:pt x="1112" y="1016"/>
                    </a:lnTo>
                    <a:lnTo>
                      <a:pt x="1116" y="1074"/>
                    </a:lnTo>
                    <a:lnTo>
                      <a:pt x="1118" y="1132"/>
                    </a:lnTo>
                    <a:lnTo>
                      <a:pt x="1118" y="1132"/>
                    </a:lnTo>
                    <a:lnTo>
                      <a:pt x="1114" y="1208"/>
                    </a:lnTo>
                    <a:lnTo>
                      <a:pt x="1108" y="1282"/>
                    </a:lnTo>
                    <a:lnTo>
                      <a:pt x="1098" y="1356"/>
                    </a:lnTo>
                    <a:lnTo>
                      <a:pt x="1082" y="1426"/>
                    </a:lnTo>
                    <a:lnTo>
                      <a:pt x="1062" y="1494"/>
                    </a:lnTo>
                    <a:lnTo>
                      <a:pt x="1050" y="1528"/>
                    </a:lnTo>
                    <a:lnTo>
                      <a:pt x="1038" y="1562"/>
                    </a:lnTo>
                    <a:lnTo>
                      <a:pt x="1024" y="1594"/>
                    </a:lnTo>
                    <a:lnTo>
                      <a:pt x="1008" y="1626"/>
                    </a:lnTo>
                    <a:lnTo>
                      <a:pt x="992" y="1658"/>
                    </a:lnTo>
                    <a:lnTo>
                      <a:pt x="974" y="1690"/>
                    </a:lnTo>
                    <a:lnTo>
                      <a:pt x="974" y="1690"/>
                    </a:lnTo>
                    <a:lnTo>
                      <a:pt x="954" y="1724"/>
                    </a:lnTo>
                    <a:lnTo>
                      <a:pt x="932" y="1756"/>
                    </a:lnTo>
                    <a:lnTo>
                      <a:pt x="350" y="2690"/>
                    </a:lnTo>
                    <a:lnTo>
                      <a:pt x="350" y="2690"/>
                    </a:lnTo>
                    <a:lnTo>
                      <a:pt x="346" y="2704"/>
                    </a:lnTo>
                    <a:lnTo>
                      <a:pt x="338" y="2716"/>
                    </a:lnTo>
                    <a:lnTo>
                      <a:pt x="330" y="2728"/>
                    </a:lnTo>
                    <a:lnTo>
                      <a:pt x="318" y="2740"/>
                    </a:lnTo>
                    <a:lnTo>
                      <a:pt x="318" y="2740"/>
                    </a:lnTo>
                    <a:lnTo>
                      <a:pt x="304" y="2752"/>
                    </a:lnTo>
                    <a:lnTo>
                      <a:pt x="286" y="2762"/>
                    </a:lnTo>
                    <a:lnTo>
                      <a:pt x="266" y="2772"/>
                    </a:lnTo>
                    <a:lnTo>
                      <a:pt x="244" y="2782"/>
                    </a:lnTo>
                    <a:lnTo>
                      <a:pt x="244" y="2782"/>
                    </a:lnTo>
                    <a:lnTo>
                      <a:pt x="218" y="2792"/>
                    </a:lnTo>
                    <a:lnTo>
                      <a:pt x="194" y="2800"/>
                    </a:lnTo>
                    <a:lnTo>
                      <a:pt x="166" y="2806"/>
                    </a:lnTo>
                    <a:lnTo>
                      <a:pt x="138" y="2812"/>
                    </a:lnTo>
                    <a:lnTo>
                      <a:pt x="110" y="2818"/>
                    </a:lnTo>
                    <a:lnTo>
                      <a:pt x="78" y="2822"/>
                    </a:lnTo>
                    <a:lnTo>
                      <a:pt x="48" y="2824"/>
                    </a:lnTo>
                    <a:lnTo>
                      <a:pt x="14" y="2826"/>
                    </a:lnTo>
                    <a:lnTo>
                      <a:pt x="14" y="2826"/>
                    </a:lnTo>
                    <a:close/>
                    <a:moveTo>
                      <a:pt x="0" y="282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6" y="8"/>
                    </a:lnTo>
                    <a:lnTo>
                      <a:pt x="68" y="16"/>
                    </a:lnTo>
                    <a:lnTo>
                      <a:pt x="90" y="26"/>
                    </a:lnTo>
                    <a:lnTo>
                      <a:pt x="112" y="38"/>
                    </a:lnTo>
                    <a:lnTo>
                      <a:pt x="132" y="52"/>
                    </a:lnTo>
                    <a:lnTo>
                      <a:pt x="152" y="68"/>
                    </a:lnTo>
                    <a:lnTo>
                      <a:pt x="172" y="88"/>
                    </a:lnTo>
                    <a:lnTo>
                      <a:pt x="192" y="110"/>
                    </a:lnTo>
                    <a:lnTo>
                      <a:pt x="210" y="134"/>
                    </a:lnTo>
                    <a:lnTo>
                      <a:pt x="230" y="160"/>
                    </a:lnTo>
                    <a:lnTo>
                      <a:pt x="248" y="188"/>
                    </a:lnTo>
                    <a:lnTo>
                      <a:pt x="266" y="220"/>
                    </a:lnTo>
                    <a:lnTo>
                      <a:pt x="284" y="252"/>
                    </a:lnTo>
                    <a:lnTo>
                      <a:pt x="300" y="288"/>
                    </a:lnTo>
                    <a:lnTo>
                      <a:pt x="316" y="326"/>
                    </a:lnTo>
                    <a:lnTo>
                      <a:pt x="316" y="326"/>
                    </a:lnTo>
                    <a:lnTo>
                      <a:pt x="334" y="368"/>
                    </a:lnTo>
                    <a:lnTo>
                      <a:pt x="350" y="412"/>
                    </a:lnTo>
                    <a:lnTo>
                      <a:pt x="364" y="456"/>
                    </a:lnTo>
                    <a:lnTo>
                      <a:pt x="378" y="502"/>
                    </a:lnTo>
                    <a:lnTo>
                      <a:pt x="390" y="548"/>
                    </a:lnTo>
                    <a:lnTo>
                      <a:pt x="402" y="596"/>
                    </a:lnTo>
                    <a:lnTo>
                      <a:pt x="412" y="644"/>
                    </a:lnTo>
                    <a:lnTo>
                      <a:pt x="422" y="694"/>
                    </a:lnTo>
                    <a:lnTo>
                      <a:pt x="430" y="744"/>
                    </a:lnTo>
                    <a:lnTo>
                      <a:pt x="436" y="796"/>
                    </a:lnTo>
                    <a:lnTo>
                      <a:pt x="448" y="904"/>
                    </a:lnTo>
                    <a:lnTo>
                      <a:pt x="454" y="1016"/>
                    </a:lnTo>
                    <a:lnTo>
                      <a:pt x="456" y="1130"/>
                    </a:lnTo>
                    <a:lnTo>
                      <a:pt x="456" y="1130"/>
                    </a:lnTo>
                    <a:lnTo>
                      <a:pt x="456" y="1206"/>
                    </a:lnTo>
                    <a:lnTo>
                      <a:pt x="452" y="1280"/>
                    </a:lnTo>
                    <a:lnTo>
                      <a:pt x="448" y="1354"/>
                    </a:lnTo>
                    <a:lnTo>
                      <a:pt x="442" y="1424"/>
                    </a:lnTo>
                    <a:lnTo>
                      <a:pt x="434" y="1492"/>
                    </a:lnTo>
                    <a:lnTo>
                      <a:pt x="422" y="1560"/>
                    </a:lnTo>
                    <a:lnTo>
                      <a:pt x="410" y="1624"/>
                    </a:lnTo>
                    <a:lnTo>
                      <a:pt x="396" y="1688"/>
                    </a:lnTo>
                    <a:lnTo>
                      <a:pt x="396" y="1688"/>
                    </a:lnTo>
                    <a:lnTo>
                      <a:pt x="380" y="1756"/>
                    </a:lnTo>
                    <a:lnTo>
                      <a:pt x="136" y="2690"/>
                    </a:lnTo>
                    <a:lnTo>
                      <a:pt x="136" y="2690"/>
                    </a:lnTo>
                    <a:lnTo>
                      <a:pt x="130" y="2716"/>
                    </a:lnTo>
                    <a:lnTo>
                      <a:pt x="122" y="2740"/>
                    </a:lnTo>
                    <a:lnTo>
                      <a:pt x="122" y="2740"/>
                    </a:lnTo>
                    <a:lnTo>
                      <a:pt x="108" y="2762"/>
                    </a:lnTo>
                    <a:lnTo>
                      <a:pt x="90" y="2782"/>
                    </a:lnTo>
                    <a:lnTo>
                      <a:pt x="90" y="2782"/>
                    </a:lnTo>
                    <a:lnTo>
                      <a:pt x="70" y="2798"/>
                    </a:lnTo>
                    <a:lnTo>
                      <a:pt x="48" y="2812"/>
                    </a:lnTo>
                    <a:lnTo>
                      <a:pt x="26" y="2820"/>
                    </a:lnTo>
                    <a:lnTo>
                      <a:pt x="0" y="2826"/>
                    </a:lnTo>
                    <a:lnTo>
                      <a:pt x="0" y="2826"/>
                    </a:lnTo>
                    <a:close/>
                  </a:path>
                </a:pathLst>
              </a:custGeom>
              <a:solidFill>
                <a:srgbClr val="ECCE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/>
                <a:endParaRPr 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21" name="Freeform 530">
                <a:extLst>
                  <a:ext uri="{FF2B5EF4-FFF2-40B4-BE49-F238E27FC236}">
                    <a16:creationId xmlns:a16="http://schemas.microsoft.com/office/drawing/2014/main" xmlns="" id="{DABAD3CF-F5F0-4D8F-BB38-B789384F2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027" y="2031592"/>
                <a:ext cx="895617" cy="2867188"/>
              </a:xfrm>
              <a:custGeom>
                <a:avLst/>
                <a:gdLst>
                  <a:gd name="T0" fmla="*/ 0 w 884"/>
                  <a:gd name="T1" fmla="*/ 2830 h 2830"/>
                  <a:gd name="T2" fmla="*/ 48 w 884"/>
                  <a:gd name="T3" fmla="*/ 2816 h 2830"/>
                  <a:gd name="T4" fmla="*/ 90 w 884"/>
                  <a:gd name="T5" fmla="*/ 2786 h 2830"/>
                  <a:gd name="T6" fmla="*/ 108 w 884"/>
                  <a:gd name="T7" fmla="*/ 2766 h 2830"/>
                  <a:gd name="T8" fmla="*/ 122 w 884"/>
                  <a:gd name="T9" fmla="*/ 2744 h 2830"/>
                  <a:gd name="T10" fmla="*/ 136 w 884"/>
                  <a:gd name="T11" fmla="*/ 2694 h 2830"/>
                  <a:gd name="T12" fmla="*/ 380 w 884"/>
                  <a:gd name="T13" fmla="*/ 1760 h 2830"/>
                  <a:gd name="T14" fmla="*/ 396 w 884"/>
                  <a:gd name="T15" fmla="*/ 1692 h 2830"/>
                  <a:gd name="T16" fmla="*/ 422 w 884"/>
                  <a:gd name="T17" fmla="*/ 1564 h 2830"/>
                  <a:gd name="T18" fmla="*/ 442 w 884"/>
                  <a:gd name="T19" fmla="*/ 1428 h 2830"/>
                  <a:gd name="T20" fmla="*/ 452 w 884"/>
                  <a:gd name="T21" fmla="*/ 1284 h 2830"/>
                  <a:gd name="T22" fmla="*/ 456 w 884"/>
                  <a:gd name="T23" fmla="*/ 1134 h 2830"/>
                  <a:gd name="T24" fmla="*/ 454 w 884"/>
                  <a:gd name="T25" fmla="*/ 1020 h 2830"/>
                  <a:gd name="T26" fmla="*/ 436 w 884"/>
                  <a:gd name="T27" fmla="*/ 800 h 2830"/>
                  <a:gd name="T28" fmla="*/ 422 w 884"/>
                  <a:gd name="T29" fmla="*/ 698 h 2830"/>
                  <a:gd name="T30" fmla="*/ 402 w 884"/>
                  <a:gd name="T31" fmla="*/ 600 h 2830"/>
                  <a:gd name="T32" fmla="*/ 378 w 884"/>
                  <a:gd name="T33" fmla="*/ 506 h 2830"/>
                  <a:gd name="T34" fmla="*/ 350 w 884"/>
                  <a:gd name="T35" fmla="*/ 416 h 2830"/>
                  <a:gd name="T36" fmla="*/ 316 w 884"/>
                  <a:gd name="T37" fmla="*/ 330 h 2830"/>
                  <a:gd name="T38" fmla="*/ 300 w 884"/>
                  <a:gd name="T39" fmla="*/ 292 h 2830"/>
                  <a:gd name="T40" fmla="*/ 266 w 884"/>
                  <a:gd name="T41" fmla="*/ 224 h 2830"/>
                  <a:gd name="T42" fmla="*/ 230 w 884"/>
                  <a:gd name="T43" fmla="*/ 164 h 2830"/>
                  <a:gd name="T44" fmla="*/ 192 w 884"/>
                  <a:gd name="T45" fmla="*/ 114 h 2830"/>
                  <a:gd name="T46" fmla="*/ 152 w 884"/>
                  <a:gd name="T47" fmla="*/ 72 h 2830"/>
                  <a:gd name="T48" fmla="*/ 112 w 884"/>
                  <a:gd name="T49" fmla="*/ 42 h 2830"/>
                  <a:gd name="T50" fmla="*/ 68 w 884"/>
                  <a:gd name="T51" fmla="*/ 20 h 2830"/>
                  <a:gd name="T52" fmla="*/ 24 w 884"/>
                  <a:gd name="T53" fmla="*/ 6 h 2830"/>
                  <a:gd name="T54" fmla="*/ 0 w 884"/>
                  <a:gd name="T55" fmla="*/ 0 h 2830"/>
                  <a:gd name="T56" fmla="*/ 6 w 884"/>
                  <a:gd name="T57" fmla="*/ 0 h 2830"/>
                  <a:gd name="T58" fmla="*/ 28 w 884"/>
                  <a:gd name="T59" fmla="*/ 2 h 2830"/>
                  <a:gd name="T60" fmla="*/ 50 w 884"/>
                  <a:gd name="T61" fmla="*/ 4 h 2830"/>
                  <a:gd name="T62" fmla="*/ 130 w 884"/>
                  <a:gd name="T63" fmla="*/ 14 h 2830"/>
                  <a:gd name="T64" fmla="*/ 210 w 884"/>
                  <a:gd name="T65" fmla="*/ 34 h 2830"/>
                  <a:gd name="T66" fmla="*/ 284 w 884"/>
                  <a:gd name="T67" fmla="*/ 62 h 2830"/>
                  <a:gd name="T68" fmla="*/ 358 w 884"/>
                  <a:gd name="T69" fmla="*/ 98 h 2830"/>
                  <a:gd name="T70" fmla="*/ 428 w 884"/>
                  <a:gd name="T71" fmla="*/ 144 h 2830"/>
                  <a:gd name="T72" fmla="*/ 494 w 884"/>
                  <a:gd name="T73" fmla="*/ 196 h 2830"/>
                  <a:gd name="T74" fmla="*/ 558 w 884"/>
                  <a:gd name="T75" fmla="*/ 258 h 2830"/>
                  <a:gd name="T76" fmla="*/ 618 w 884"/>
                  <a:gd name="T77" fmla="*/ 330 h 2830"/>
                  <a:gd name="T78" fmla="*/ 652 w 884"/>
                  <a:gd name="T79" fmla="*/ 372 h 2830"/>
                  <a:gd name="T80" fmla="*/ 710 w 884"/>
                  <a:gd name="T81" fmla="*/ 458 h 2830"/>
                  <a:gd name="T82" fmla="*/ 760 w 884"/>
                  <a:gd name="T83" fmla="*/ 550 h 2830"/>
                  <a:gd name="T84" fmla="*/ 800 w 884"/>
                  <a:gd name="T85" fmla="*/ 646 h 2830"/>
                  <a:gd name="T86" fmla="*/ 834 w 884"/>
                  <a:gd name="T87" fmla="*/ 746 h 2830"/>
                  <a:gd name="T88" fmla="*/ 858 w 884"/>
                  <a:gd name="T89" fmla="*/ 850 h 2830"/>
                  <a:gd name="T90" fmla="*/ 876 w 884"/>
                  <a:gd name="T91" fmla="*/ 960 h 2830"/>
                  <a:gd name="T92" fmla="*/ 884 w 884"/>
                  <a:gd name="T93" fmla="*/ 1072 h 2830"/>
                  <a:gd name="T94" fmla="*/ 884 w 884"/>
                  <a:gd name="T95" fmla="*/ 1132 h 2830"/>
                  <a:gd name="T96" fmla="*/ 878 w 884"/>
                  <a:gd name="T97" fmla="*/ 1282 h 2830"/>
                  <a:gd name="T98" fmla="*/ 856 w 884"/>
                  <a:gd name="T99" fmla="*/ 1424 h 2830"/>
                  <a:gd name="T100" fmla="*/ 820 w 884"/>
                  <a:gd name="T101" fmla="*/ 1560 h 2830"/>
                  <a:gd name="T102" fmla="*/ 770 w 884"/>
                  <a:gd name="T103" fmla="*/ 1690 h 2830"/>
                  <a:gd name="T104" fmla="*/ 738 w 884"/>
                  <a:gd name="T105" fmla="*/ 1756 h 2830"/>
                  <a:gd name="T106" fmla="*/ 274 w 884"/>
                  <a:gd name="T107" fmla="*/ 2694 h 2830"/>
                  <a:gd name="T108" fmla="*/ 266 w 884"/>
                  <a:gd name="T109" fmla="*/ 2720 h 2830"/>
                  <a:gd name="T110" fmla="*/ 250 w 884"/>
                  <a:gd name="T111" fmla="*/ 2744 h 2830"/>
                  <a:gd name="T112" fmla="*/ 238 w 884"/>
                  <a:gd name="T113" fmla="*/ 2754 h 2830"/>
                  <a:gd name="T114" fmla="*/ 208 w 884"/>
                  <a:gd name="T115" fmla="*/ 2774 h 2830"/>
                  <a:gd name="T116" fmla="*/ 190 w 884"/>
                  <a:gd name="T117" fmla="*/ 2784 h 2830"/>
                  <a:gd name="T118" fmla="*/ 152 w 884"/>
                  <a:gd name="T119" fmla="*/ 2802 h 2830"/>
                  <a:gd name="T120" fmla="*/ 110 w 884"/>
                  <a:gd name="T121" fmla="*/ 2816 h 2830"/>
                  <a:gd name="T122" fmla="*/ 14 w 884"/>
                  <a:gd name="T123" fmla="*/ 2830 h 2830"/>
                  <a:gd name="T124" fmla="*/ 0 w 884"/>
                  <a:gd name="T125" fmla="*/ 2830 h 2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4" h="2830">
                    <a:moveTo>
                      <a:pt x="0" y="2830"/>
                    </a:moveTo>
                    <a:lnTo>
                      <a:pt x="0" y="2830"/>
                    </a:lnTo>
                    <a:lnTo>
                      <a:pt x="26" y="2824"/>
                    </a:lnTo>
                    <a:lnTo>
                      <a:pt x="48" y="2816"/>
                    </a:lnTo>
                    <a:lnTo>
                      <a:pt x="70" y="2802"/>
                    </a:lnTo>
                    <a:lnTo>
                      <a:pt x="90" y="2786"/>
                    </a:lnTo>
                    <a:lnTo>
                      <a:pt x="90" y="2786"/>
                    </a:lnTo>
                    <a:lnTo>
                      <a:pt x="108" y="2766"/>
                    </a:lnTo>
                    <a:lnTo>
                      <a:pt x="122" y="2744"/>
                    </a:lnTo>
                    <a:lnTo>
                      <a:pt x="122" y="2744"/>
                    </a:lnTo>
                    <a:lnTo>
                      <a:pt x="130" y="2720"/>
                    </a:lnTo>
                    <a:lnTo>
                      <a:pt x="136" y="2694"/>
                    </a:lnTo>
                    <a:lnTo>
                      <a:pt x="380" y="1760"/>
                    </a:lnTo>
                    <a:lnTo>
                      <a:pt x="380" y="1760"/>
                    </a:lnTo>
                    <a:lnTo>
                      <a:pt x="396" y="1692"/>
                    </a:lnTo>
                    <a:lnTo>
                      <a:pt x="396" y="1692"/>
                    </a:lnTo>
                    <a:lnTo>
                      <a:pt x="410" y="1628"/>
                    </a:lnTo>
                    <a:lnTo>
                      <a:pt x="422" y="1564"/>
                    </a:lnTo>
                    <a:lnTo>
                      <a:pt x="434" y="1496"/>
                    </a:lnTo>
                    <a:lnTo>
                      <a:pt x="442" y="1428"/>
                    </a:lnTo>
                    <a:lnTo>
                      <a:pt x="448" y="1358"/>
                    </a:lnTo>
                    <a:lnTo>
                      <a:pt x="452" y="1284"/>
                    </a:lnTo>
                    <a:lnTo>
                      <a:pt x="456" y="1210"/>
                    </a:lnTo>
                    <a:lnTo>
                      <a:pt x="456" y="1134"/>
                    </a:lnTo>
                    <a:lnTo>
                      <a:pt x="456" y="1134"/>
                    </a:lnTo>
                    <a:lnTo>
                      <a:pt x="454" y="1020"/>
                    </a:lnTo>
                    <a:lnTo>
                      <a:pt x="448" y="908"/>
                    </a:lnTo>
                    <a:lnTo>
                      <a:pt x="436" y="800"/>
                    </a:lnTo>
                    <a:lnTo>
                      <a:pt x="430" y="748"/>
                    </a:lnTo>
                    <a:lnTo>
                      <a:pt x="422" y="698"/>
                    </a:lnTo>
                    <a:lnTo>
                      <a:pt x="412" y="648"/>
                    </a:lnTo>
                    <a:lnTo>
                      <a:pt x="402" y="600"/>
                    </a:lnTo>
                    <a:lnTo>
                      <a:pt x="390" y="552"/>
                    </a:lnTo>
                    <a:lnTo>
                      <a:pt x="378" y="506"/>
                    </a:lnTo>
                    <a:lnTo>
                      <a:pt x="364" y="460"/>
                    </a:lnTo>
                    <a:lnTo>
                      <a:pt x="350" y="416"/>
                    </a:lnTo>
                    <a:lnTo>
                      <a:pt x="334" y="372"/>
                    </a:lnTo>
                    <a:lnTo>
                      <a:pt x="316" y="330"/>
                    </a:lnTo>
                    <a:lnTo>
                      <a:pt x="316" y="330"/>
                    </a:lnTo>
                    <a:lnTo>
                      <a:pt x="300" y="292"/>
                    </a:lnTo>
                    <a:lnTo>
                      <a:pt x="284" y="256"/>
                    </a:lnTo>
                    <a:lnTo>
                      <a:pt x="266" y="224"/>
                    </a:lnTo>
                    <a:lnTo>
                      <a:pt x="248" y="192"/>
                    </a:lnTo>
                    <a:lnTo>
                      <a:pt x="230" y="164"/>
                    </a:lnTo>
                    <a:lnTo>
                      <a:pt x="210" y="138"/>
                    </a:lnTo>
                    <a:lnTo>
                      <a:pt x="192" y="114"/>
                    </a:lnTo>
                    <a:lnTo>
                      <a:pt x="172" y="92"/>
                    </a:lnTo>
                    <a:lnTo>
                      <a:pt x="152" y="72"/>
                    </a:lnTo>
                    <a:lnTo>
                      <a:pt x="132" y="56"/>
                    </a:lnTo>
                    <a:lnTo>
                      <a:pt x="112" y="42"/>
                    </a:lnTo>
                    <a:lnTo>
                      <a:pt x="90" y="30"/>
                    </a:lnTo>
                    <a:lnTo>
                      <a:pt x="68" y="20"/>
                    </a:lnTo>
                    <a:lnTo>
                      <a:pt x="46" y="12"/>
                    </a:lnTo>
                    <a:lnTo>
                      <a:pt x="24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8" y="2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90" y="8"/>
                    </a:lnTo>
                    <a:lnTo>
                      <a:pt x="130" y="14"/>
                    </a:lnTo>
                    <a:lnTo>
                      <a:pt x="170" y="22"/>
                    </a:lnTo>
                    <a:lnTo>
                      <a:pt x="210" y="34"/>
                    </a:lnTo>
                    <a:lnTo>
                      <a:pt x="248" y="46"/>
                    </a:lnTo>
                    <a:lnTo>
                      <a:pt x="284" y="62"/>
                    </a:lnTo>
                    <a:lnTo>
                      <a:pt x="322" y="78"/>
                    </a:lnTo>
                    <a:lnTo>
                      <a:pt x="358" y="98"/>
                    </a:lnTo>
                    <a:lnTo>
                      <a:pt x="392" y="120"/>
                    </a:lnTo>
                    <a:lnTo>
                      <a:pt x="428" y="144"/>
                    </a:lnTo>
                    <a:lnTo>
                      <a:pt x="460" y="168"/>
                    </a:lnTo>
                    <a:lnTo>
                      <a:pt x="494" y="196"/>
                    </a:lnTo>
                    <a:lnTo>
                      <a:pt x="526" y="226"/>
                    </a:lnTo>
                    <a:lnTo>
                      <a:pt x="558" y="258"/>
                    </a:lnTo>
                    <a:lnTo>
                      <a:pt x="588" y="294"/>
                    </a:lnTo>
                    <a:lnTo>
                      <a:pt x="618" y="330"/>
                    </a:lnTo>
                    <a:lnTo>
                      <a:pt x="618" y="330"/>
                    </a:lnTo>
                    <a:lnTo>
                      <a:pt x="652" y="372"/>
                    </a:lnTo>
                    <a:lnTo>
                      <a:pt x="682" y="414"/>
                    </a:lnTo>
                    <a:lnTo>
                      <a:pt x="710" y="458"/>
                    </a:lnTo>
                    <a:lnTo>
                      <a:pt x="736" y="504"/>
                    </a:lnTo>
                    <a:lnTo>
                      <a:pt x="760" y="550"/>
                    </a:lnTo>
                    <a:lnTo>
                      <a:pt x="782" y="598"/>
                    </a:lnTo>
                    <a:lnTo>
                      <a:pt x="800" y="646"/>
                    </a:lnTo>
                    <a:lnTo>
                      <a:pt x="818" y="696"/>
                    </a:lnTo>
                    <a:lnTo>
                      <a:pt x="834" y="746"/>
                    </a:lnTo>
                    <a:lnTo>
                      <a:pt x="848" y="798"/>
                    </a:lnTo>
                    <a:lnTo>
                      <a:pt x="858" y="850"/>
                    </a:lnTo>
                    <a:lnTo>
                      <a:pt x="868" y="904"/>
                    </a:lnTo>
                    <a:lnTo>
                      <a:pt x="876" y="960"/>
                    </a:lnTo>
                    <a:lnTo>
                      <a:pt x="880" y="1016"/>
                    </a:lnTo>
                    <a:lnTo>
                      <a:pt x="884" y="1072"/>
                    </a:lnTo>
                    <a:lnTo>
                      <a:pt x="884" y="1132"/>
                    </a:lnTo>
                    <a:lnTo>
                      <a:pt x="884" y="1132"/>
                    </a:lnTo>
                    <a:lnTo>
                      <a:pt x="884" y="1208"/>
                    </a:lnTo>
                    <a:lnTo>
                      <a:pt x="878" y="1282"/>
                    </a:lnTo>
                    <a:lnTo>
                      <a:pt x="868" y="1354"/>
                    </a:lnTo>
                    <a:lnTo>
                      <a:pt x="856" y="1424"/>
                    </a:lnTo>
                    <a:lnTo>
                      <a:pt x="840" y="1494"/>
                    </a:lnTo>
                    <a:lnTo>
                      <a:pt x="820" y="1560"/>
                    </a:lnTo>
                    <a:lnTo>
                      <a:pt x="796" y="1626"/>
                    </a:lnTo>
                    <a:lnTo>
                      <a:pt x="770" y="1690"/>
                    </a:lnTo>
                    <a:lnTo>
                      <a:pt x="770" y="1690"/>
                    </a:lnTo>
                    <a:lnTo>
                      <a:pt x="738" y="1756"/>
                    </a:lnTo>
                    <a:lnTo>
                      <a:pt x="274" y="2694"/>
                    </a:lnTo>
                    <a:lnTo>
                      <a:pt x="274" y="2694"/>
                    </a:lnTo>
                    <a:lnTo>
                      <a:pt x="272" y="2708"/>
                    </a:lnTo>
                    <a:lnTo>
                      <a:pt x="266" y="2720"/>
                    </a:lnTo>
                    <a:lnTo>
                      <a:pt x="258" y="2732"/>
                    </a:lnTo>
                    <a:lnTo>
                      <a:pt x="250" y="2744"/>
                    </a:lnTo>
                    <a:lnTo>
                      <a:pt x="250" y="2744"/>
                    </a:lnTo>
                    <a:lnTo>
                      <a:pt x="238" y="2754"/>
                    </a:lnTo>
                    <a:lnTo>
                      <a:pt x="224" y="2764"/>
                    </a:lnTo>
                    <a:lnTo>
                      <a:pt x="208" y="2774"/>
                    </a:lnTo>
                    <a:lnTo>
                      <a:pt x="190" y="2784"/>
                    </a:lnTo>
                    <a:lnTo>
                      <a:pt x="190" y="2784"/>
                    </a:lnTo>
                    <a:lnTo>
                      <a:pt x="172" y="2794"/>
                    </a:lnTo>
                    <a:lnTo>
                      <a:pt x="152" y="2802"/>
                    </a:lnTo>
                    <a:lnTo>
                      <a:pt x="132" y="2810"/>
                    </a:lnTo>
                    <a:lnTo>
                      <a:pt x="110" y="2816"/>
                    </a:lnTo>
                    <a:lnTo>
                      <a:pt x="64" y="2824"/>
                    </a:lnTo>
                    <a:lnTo>
                      <a:pt x="14" y="2830"/>
                    </a:lnTo>
                    <a:lnTo>
                      <a:pt x="14" y="2830"/>
                    </a:lnTo>
                    <a:lnTo>
                      <a:pt x="0" y="2830"/>
                    </a:lnTo>
                    <a:lnTo>
                      <a:pt x="0" y="2830"/>
                    </a:lnTo>
                    <a:close/>
                  </a:path>
                </a:pathLst>
              </a:custGeom>
              <a:solidFill>
                <a:srgbClr val="F6E7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/>
                <a:endParaRPr 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22" name="Freeform 531">
                <a:extLst>
                  <a:ext uri="{FF2B5EF4-FFF2-40B4-BE49-F238E27FC236}">
                    <a16:creationId xmlns:a16="http://schemas.microsoft.com/office/drawing/2014/main" xmlns="" id="{C8593219-2A0C-4129-A124-BFD0E8D2D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910" y="2031592"/>
                <a:ext cx="934117" cy="2867188"/>
              </a:xfrm>
              <a:custGeom>
                <a:avLst/>
                <a:gdLst>
                  <a:gd name="T0" fmla="*/ 810 w 922"/>
                  <a:gd name="T1" fmla="*/ 2822 h 2830"/>
                  <a:gd name="T2" fmla="*/ 702 w 922"/>
                  <a:gd name="T3" fmla="*/ 2788 h 2830"/>
                  <a:gd name="T4" fmla="*/ 658 w 922"/>
                  <a:gd name="T5" fmla="*/ 2760 h 2830"/>
                  <a:gd name="T6" fmla="*/ 150 w 922"/>
                  <a:gd name="T7" fmla="*/ 1768 h 2830"/>
                  <a:gd name="T8" fmla="*/ 116 w 922"/>
                  <a:gd name="T9" fmla="*/ 1704 h 2830"/>
                  <a:gd name="T10" fmla="*/ 114 w 922"/>
                  <a:gd name="T11" fmla="*/ 1698 h 2830"/>
                  <a:gd name="T12" fmla="*/ 68 w 922"/>
                  <a:gd name="T13" fmla="*/ 1582 h 2830"/>
                  <a:gd name="T14" fmla="*/ 36 w 922"/>
                  <a:gd name="T15" fmla="*/ 1462 h 2830"/>
                  <a:gd name="T16" fmla="*/ 20 w 922"/>
                  <a:gd name="T17" fmla="*/ 1378 h 2830"/>
                  <a:gd name="T18" fmla="*/ 2 w 922"/>
                  <a:gd name="T19" fmla="*/ 1202 h 2830"/>
                  <a:gd name="T20" fmla="*/ 0 w 922"/>
                  <a:gd name="T21" fmla="*/ 1082 h 2830"/>
                  <a:gd name="T22" fmla="*/ 16 w 922"/>
                  <a:gd name="T23" fmla="*/ 914 h 2830"/>
                  <a:gd name="T24" fmla="*/ 50 w 922"/>
                  <a:gd name="T25" fmla="*/ 756 h 2830"/>
                  <a:gd name="T26" fmla="*/ 102 w 922"/>
                  <a:gd name="T27" fmla="*/ 606 h 2830"/>
                  <a:gd name="T28" fmla="*/ 174 w 922"/>
                  <a:gd name="T29" fmla="*/ 466 h 2830"/>
                  <a:gd name="T30" fmla="*/ 264 w 922"/>
                  <a:gd name="T31" fmla="*/ 336 h 2830"/>
                  <a:gd name="T32" fmla="*/ 328 w 922"/>
                  <a:gd name="T33" fmla="*/ 264 h 2830"/>
                  <a:gd name="T34" fmla="*/ 428 w 922"/>
                  <a:gd name="T35" fmla="*/ 170 h 2830"/>
                  <a:gd name="T36" fmla="*/ 536 w 922"/>
                  <a:gd name="T37" fmla="*/ 96 h 2830"/>
                  <a:gd name="T38" fmla="*/ 650 w 922"/>
                  <a:gd name="T39" fmla="*/ 44 h 2830"/>
                  <a:gd name="T40" fmla="*/ 772 w 922"/>
                  <a:gd name="T41" fmla="*/ 12 h 2830"/>
                  <a:gd name="T42" fmla="*/ 856 w 922"/>
                  <a:gd name="T43" fmla="*/ 2 h 2830"/>
                  <a:gd name="T44" fmla="*/ 922 w 922"/>
                  <a:gd name="T45" fmla="*/ 0 h 2830"/>
                  <a:gd name="T46" fmla="*/ 902 w 922"/>
                  <a:gd name="T47" fmla="*/ 2 h 2830"/>
                  <a:gd name="T48" fmla="*/ 854 w 922"/>
                  <a:gd name="T49" fmla="*/ 8 h 2830"/>
                  <a:gd name="T50" fmla="*/ 784 w 922"/>
                  <a:gd name="T51" fmla="*/ 36 h 2830"/>
                  <a:gd name="T52" fmla="*/ 720 w 922"/>
                  <a:gd name="T53" fmla="*/ 86 h 2830"/>
                  <a:gd name="T54" fmla="*/ 658 w 922"/>
                  <a:gd name="T55" fmla="*/ 160 h 2830"/>
                  <a:gd name="T56" fmla="*/ 600 w 922"/>
                  <a:gd name="T57" fmla="*/ 256 h 2830"/>
                  <a:gd name="T58" fmla="*/ 564 w 922"/>
                  <a:gd name="T59" fmla="*/ 334 h 2830"/>
                  <a:gd name="T60" fmla="*/ 518 w 922"/>
                  <a:gd name="T61" fmla="*/ 464 h 2830"/>
                  <a:gd name="T62" fmla="*/ 480 w 922"/>
                  <a:gd name="T63" fmla="*/ 604 h 2830"/>
                  <a:gd name="T64" fmla="*/ 452 w 922"/>
                  <a:gd name="T65" fmla="*/ 754 h 2830"/>
                  <a:gd name="T66" fmla="*/ 428 w 922"/>
                  <a:gd name="T67" fmla="*/ 1024 h 2830"/>
                  <a:gd name="T68" fmla="*/ 426 w 922"/>
                  <a:gd name="T69" fmla="*/ 1216 h 2830"/>
                  <a:gd name="T70" fmla="*/ 442 w 922"/>
                  <a:gd name="T71" fmla="*/ 1434 h 2830"/>
                  <a:gd name="T72" fmla="*/ 472 w 922"/>
                  <a:gd name="T73" fmla="*/ 1634 h 2830"/>
                  <a:gd name="T74" fmla="*/ 486 w 922"/>
                  <a:gd name="T75" fmla="*/ 1702 h 2830"/>
                  <a:gd name="T76" fmla="*/ 758 w 922"/>
                  <a:gd name="T77" fmla="*/ 2728 h 2830"/>
                  <a:gd name="T78" fmla="*/ 774 w 922"/>
                  <a:gd name="T79" fmla="*/ 2760 h 2830"/>
                  <a:gd name="T80" fmla="*/ 798 w 922"/>
                  <a:gd name="T81" fmla="*/ 2788 h 2830"/>
                  <a:gd name="T82" fmla="*/ 858 w 922"/>
                  <a:gd name="T83" fmla="*/ 2824 h 2830"/>
                  <a:gd name="T84" fmla="*/ 876 w 922"/>
                  <a:gd name="T85" fmla="*/ 2830 h 2830"/>
                  <a:gd name="T86" fmla="*/ 850 w 922"/>
                  <a:gd name="T87" fmla="*/ 2828 h 2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2" h="2830">
                    <a:moveTo>
                      <a:pt x="850" y="2828"/>
                    </a:moveTo>
                    <a:lnTo>
                      <a:pt x="850" y="2828"/>
                    </a:lnTo>
                    <a:lnTo>
                      <a:pt x="810" y="2822"/>
                    </a:lnTo>
                    <a:lnTo>
                      <a:pt x="770" y="2814"/>
                    </a:lnTo>
                    <a:lnTo>
                      <a:pt x="734" y="2802"/>
                    </a:lnTo>
                    <a:lnTo>
                      <a:pt x="702" y="2788"/>
                    </a:lnTo>
                    <a:lnTo>
                      <a:pt x="702" y="2788"/>
                    </a:lnTo>
                    <a:lnTo>
                      <a:pt x="678" y="2774"/>
                    </a:lnTo>
                    <a:lnTo>
                      <a:pt x="658" y="2760"/>
                    </a:lnTo>
                    <a:lnTo>
                      <a:pt x="642" y="2744"/>
                    </a:lnTo>
                    <a:lnTo>
                      <a:pt x="630" y="2728"/>
                    </a:lnTo>
                    <a:lnTo>
                      <a:pt x="150" y="1768"/>
                    </a:lnTo>
                    <a:lnTo>
                      <a:pt x="150" y="1768"/>
                    </a:lnTo>
                    <a:lnTo>
                      <a:pt x="132" y="1736"/>
                    </a:lnTo>
                    <a:lnTo>
                      <a:pt x="116" y="1704"/>
                    </a:lnTo>
                    <a:lnTo>
                      <a:pt x="116" y="1704"/>
                    </a:lnTo>
                    <a:lnTo>
                      <a:pt x="114" y="1698"/>
                    </a:lnTo>
                    <a:lnTo>
                      <a:pt x="114" y="1698"/>
                    </a:lnTo>
                    <a:lnTo>
                      <a:pt x="98" y="1660"/>
                    </a:lnTo>
                    <a:lnTo>
                      <a:pt x="82" y="1622"/>
                    </a:lnTo>
                    <a:lnTo>
                      <a:pt x="68" y="1582"/>
                    </a:lnTo>
                    <a:lnTo>
                      <a:pt x="56" y="1542"/>
                    </a:lnTo>
                    <a:lnTo>
                      <a:pt x="46" y="1502"/>
                    </a:lnTo>
                    <a:lnTo>
                      <a:pt x="36" y="1462"/>
                    </a:lnTo>
                    <a:lnTo>
                      <a:pt x="28" y="1420"/>
                    </a:lnTo>
                    <a:lnTo>
                      <a:pt x="20" y="1378"/>
                    </a:lnTo>
                    <a:lnTo>
                      <a:pt x="20" y="1378"/>
                    </a:lnTo>
                    <a:lnTo>
                      <a:pt x="12" y="1320"/>
                    </a:lnTo>
                    <a:lnTo>
                      <a:pt x="4" y="1262"/>
                    </a:lnTo>
                    <a:lnTo>
                      <a:pt x="2" y="1202"/>
                    </a:lnTo>
                    <a:lnTo>
                      <a:pt x="0" y="1140"/>
                    </a:lnTo>
                    <a:lnTo>
                      <a:pt x="0" y="1140"/>
                    </a:lnTo>
                    <a:lnTo>
                      <a:pt x="0" y="1082"/>
                    </a:lnTo>
                    <a:lnTo>
                      <a:pt x="4" y="1024"/>
                    </a:lnTo>
                    <a:lnTo>
                      <a:pt x="10" y="968"/>
                    </a:lnTo>
                    <a:lnTo>
                      <a:pt x="16" y="914"/>
                    </a:lnTo>
                    <a:lnTo>
                      <a:pt x="26" y="860"/>
                    </a:lnTo>
                    <a:lnTo>
                      <a:pt x="36" y="806"/>
                    </a:lnTo>
                    <a:lnTo>
                      <a:pt x="50" y="756"/>
                    </a:lnTo>
                    <a:lnTo>
                      <a:pt x="66" y="704"/>
                    </a:lnTo>
                    <a:lnTo>
                      <a:pt x="84" y="654"/>
                    </a:lnTo>
                    <a:lnTo>
                      <a:pt x="102" y="606"/>
                    </a:lnTo>
                    <a:lnTo>
                      <a:pt x="124" y="558"/>
                    </a:lnTo>
                    <a:lnTo>
                      <a:pt x="148" y="512"/>
                    </a:lnTo>
                    <a:lnTo>
                      <a:pt x="174" y="466"/>
                    </a:lnTo>
                    <a:lnTo>
                      <a:pt x="202" y="422"/>
                    </a:lnTo>
                    <a:lnTo>
                      <a:pt x="232" y="380"/>
                    </a:lnTo>
                    <a:lnTo>
                      <a:pt x="264" y="336"/>
                    </a:lnTo>
                    <a:lnTo>
                      <a:pt x="264" y="336"/>
                    </a:lnTo>
                    <a:lnTo>
                      <a:pt x="294" y="298"/>
                    </a:lnTo>
                    <a:lnTo>
                      <a:pt x="328" y="264"/>
                    </a:lnTo>
                    <a:lnTo>
                      <a:pt x="360" y="230"/>
                    </a:lnTo>
                    <a:lnTo>
                      <a:pt x="394" y="198"/>
                    </a:lnTo>
                    <a:lnTo>
                      <a:pt x="428" y="170"/>
                    </a:lnTo>
                    <a:lnTo>
                      <a:pt x="464" y="142"/>
                    </a:lnTo>
                    <a:lnTo>
                      <a:pt x="500" y="118"/>
                    </a:lnTo>
                    <a:lnTo>
                      <a:pt x="536" y="96"/>
                    </a:lnTo>
                    <a:lnTo>
                      <a:pt x="574" y="76"/>
                    </a:lnTo>
                    <a:lnTo>
                      <a:pt x="612" y="60"/>
                    </a:lnTo>
                    <a:lnTo>
                      <a:pt x="650" y="44"/>
                    </a:lnTo>
                    <a:lnTo>
                      <a:pt x="690" y="32"/>
                    </a:lnTo>
                    <a:lnTo>
                      <a:pt x="730" y="20"/>
                    </a:lnTo>
                    <a:lnTo>
                      <a:pt x="772" y="12"/>
                    </a:lnTo>
                    <a:lnTo>
                      <a:pt x="814" y="6"/>
                    </a:lnTo>
                    <a:lnTo>
                      <a:pt x="856" y="2"/>
                    </a:lnTo>
                    <a:lnTo>
                      <a:pt x="856" y="2"/>
                    </a:lnTo>
                    <a:lnTo>
                      <a:pt x="904" y="0"/>
                    </a:lnTo>
                    <a:lnTo>
                      <a:pt x="904" y="0"/>
                    </a:lnTo>
                    <a:lnTo>
                      <a:pt x="922" y="0"/>
                    </a:lnTo>
                    <a:lnTo>
                      <a:pt x="922" y="4"/>
                    </a:lnTo>
                    <a:lnTo>
                      <a:pt x="922" y="4"/>
                    </a:lnTo>
                    <a:lnTo>
                      <a:pt x="902" y="2"/>
                    </a:lnTo>
                    <a:lnTo>
                      <a:pt x="902" y="2"/>
                    </a:lnTo>
                    <a:lnTo>
                      <a:pt x="878" y="4"/>
                    </a:lnTo>
                    <a:lnTo>
                      <a:pt x="854" y="8"/>
                    </a:lnTo>
                    <a:lnTo>
                      <a:pt x="830" y="14"/>
                    </a:lnTo>
                    <a:lnTo>
                      <a:pt x="808" y="24"/>
                    </a:lnTo>
                    <a:lnTo>
                      <a:pt x="784" y="36"/>
                    </a:lnTo>
                    <a:lnTo>
                      <a:pt x="762" y="50"/>
                    </a:lnTo>
                    <a:lnTo>
                      <a:pt x="740" y="66"/>
                    </a:lnTo>
                    <a:lnTo>
                      <a:pt x="720" y="86"/>
                    </a:lnTo>
                    <a:lnTo>
                      <a:pt x="698" y="108"/>
                    </a:lnTo>
                    <a:lnTo>
                      <a:pt x="678" y="132"/>
                    </a:lnTo>
                    <a:lnTo>
                      <a:pt x="658" y="160"/>
                    </a:lnTo>
                    <a:lnTo>
                      <a:pt x="638" y="190"/>
                    </a:lnTo>
                    <a:lnTo>
                      <a:pt x="620" y="222"/>
                    </a:lnTo>
                    <a:lnTo>
                      <a:pt x="600" y="256"/>
                    </a:lnTo>
                    <a:lnTo>
                      <a:pt x="582" y="294"/>
                    </a:lnTo>
                    <a:lnTo>
                      <a:pt x="564" y="334"/>
                    </a:lnTo>
                    <a:lnTo>
                      <a:pt x="564" y="334"/>
                    </a:lnTo>
                    <a:lnTo>
                      <a:pt x="548" y="376"/>
                    </a:lnTo>
                    <a:lnTo>
                      <a:pt x="532" y="420"/>
                    </a:lnTo>
                    <a:lnTo>
                      <a:pt x="518" y="464"/>
                    </a:lnTo>
                    <a:lnTo>
                      <a:pt x="504" y="510"/>
                    </a:lnTo>
                    <a:lnTo>
                      <a:pt x="492" y="556"/>
                    </a:lnTo>
                    <a:lnTo>
                      <a:pt x="480" y="604"/>
                    </a:lnTo>
                    <a:lnTo>
                      <a:pt x="470" y="654"/>
                    </a:lnTo>
                    <a:lnTo>
                      <a:pt x="460" y="702"/>
                    </a:lnTo>
                    <a:lnTo>
                      <a:pt x="452" y="754"/>
                    </a:lnTo>
                    <a:lnTo>
                      <a:pt x="446" y="806"/>
                    </a:lnTo>
                    <a:lnTo>
                      <a:pt x="434" y="912"/>
                    </a:lnTo>
                    <a:lnTo>
                      <a:pt x="428" y="1024"/>
                    </a:lnTo>
                    <a:lnTo>
                      <a:pt x="426" y="1138"/>
                    </a:lnTo>
                    <a:lnTo>
                      <a:pt x="426" y="1138"/>
                    </a:lnTo>
                    <a:lnTo>
                      <a:pt x="426" y="1216"/>
                    </a:lnTo>
                    <a:lnTo>
                      <a:pt x="430" y="1290"/>
                    </a:lnTo>
                    <a:lnTo>
                      <a:pt x="434" y="1362"/>
                    </a:lnTo>
                    <a:lnTo>
                      <a:pt x="442" y="1434"/>
                    </a:lnTo>
                    <a:lnTo>
                      <a:pt x="450" y="1502"/>
                    </a:lnTo>
                    <a:lnTo>
                      <a:pt x="460" y="1568"/>
                    </a:lnTo>
                    <a:lnTo>
                      <a:pt x="472" y="1634"/>
                    </a:lnTo>
                    <a:lnTo>
                      <a:pt x="486" y="1696"/>
                    </a:lnTo>
                    <a:lnTo>
                      <a:pt x="486" y="1696"/>
                    </a:lnTo>
                    <a:lnTo>
                      <a:pt x="486" y="1702"/>
                    </a:lnTo>
                    <a:lnTo>
                      <a:pt x="486" y="1702"/>
                    </a:lnTo>
                    <a:lnTo>
                      <a:pt x="506" y="1768"/>
                    </a:lnTo>
                    <a:lnTo>
                      <a:pt x="758" y="2728"/>
                    </a:lnTo>
                    <a:lnTo>
                      <a:pt x="758" y="2728"/>
                    </a:lnTo>
                    <a:lnTo>
                      <a:pt x="764" y="2744"/>
                    </a:lnTo>
                    <a:lnTo>
                      <a:pt x="774" y="2760"/>
                    </a:lnTo>
                    <a:lnTo>
                      <a:pt x="784" y="2774"/>
                    </a:lnTo>
                    <a:lnTo>
                      <a:pt x="798" y="2788"/>
                    </a:lnTo>
                    <a:lnTo>
                      <a:pt x="798" y="2788"/>
                    </a:lnTo>
                    <a:lnTo>
                      <a:pt x="816" y="2804"/>
                    </a:lnTo>
                    <a:lnTo>
                      <a:pt x="836" y="2816"/>
                    </a:lnTo>
                    <a:lnTo>
                      <a:pt x="858" y="2824"/>
                    </a:lnTo>
                    <a:lnTo>
                      <a:pt x="882" y="2830"/>
                    </a:lnTo>
                    <a:lnTo>
                      <a:pt x="882" y="2830"/>
                    </a:lnTo>
                    <a:lnTo>
                      <a:pt x="876" y="2830"/>
                    </a:lnTo>
                    <a:lnTo>
                      <a:pt x="876" y="2830"/>
                    </a:lnTo>
                    <a:lnTo>
                      <a:pt x="862" y="2828"/>
                    </a:lnTo>
                    <a:lnTo>
                      <a:pt x="850" y="2828"/>
                    </a:lnTo>
                    <a:lnTo>
                      <a:pt x="850" y="2828"/>
                    </a:lnTo>
                    <a:close/>
                  </a:path>
                </a:pathLst>
              </a:custGeom>
              <a:solidFill>
                <a:srgbClr val="ECCE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/>
                <a:endParaRPr 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23" name="Freeform 532">
                <a:extLst>
                  <a:ext uri="{FF2B5EF4-FFF2-40B4-BE49-F238E27FC236}">
                    <a16:creationId xmlns:a16="http://schemas.microsoft.com/office/drawing/2014/main" xmlns="" id="{A4267626-5B0E-4731-B482-FEC962C5AB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8861" y="2033618"/>
                <a:ext cx="1169166" cy="2865162"/>
              </a:xfrm>
              <a:custGeom>
                <a:avLst/>
                <a:gdLst>
                  <a:gd name="T0" fmla="*/ 1140 w 1154"/>
                  <a:gd name="T1" fmla="*/ 2828 h 2828"/>
                  <a:gd name="T2" fmla="*/ 1090 w 1154"/>
                  <a:gd name="T3" fmla="*/ 2822 h 2828"/>
                  <a:gd name="T4" fmla="*/ 1030 w 1154"/>
                  <a:gd name="T5" fmla="*/ 2786 h 2828"/>
                  <a:gd name="T6" fmla="*/ 990 w 1154"/>
                  <a:gd name="T7" fmla="*/ 2726 h 2828"/>
                  <a:gd name="T8" fmla="*/ 718 w 1154"/>
                  <a:gd name="T9" fmla="*/ 1700 h 2828"/>
                  <a:gd name="T10" fmla="*/ 692 w 1154"/>
                  <a:gd name="T11" fmla="*/ 1566 h 2828"/>
                  <a:gd name="T12" fmla="*/ 662 w 1154"/>
                  <a:gd name="T13" fmla="*/ 1288 h 2828"/>
                  <a:gd name="T14" fmla="*/ 660 w 1154"/>
                  <a:gd name="T15" fmla="*/ 1022 h 2828"/>
                  <a:gd name="T16" fmla="*/ 692 w 1154"/>
                  <a:gd name="T17" fmla="*/ 700 h 2828"/>
                  <a:gd name="T18" fmla="*/ 736 w 1154"/>
                  <a:gd name="T19" fmla="*/ 508 h 2828"/>
                  <a:gd name="T20" fmla="*/ 796 w 1154"/>
                  <a:gd name="T21" fmla="*/ 332 h 2828"/>
                  <a:gd name="T22" fmla="*/ 852 w 1154"/>
                  <a:gd name="T23" fmla="*/ 220 h 2828"/>
                  <a:gd name="T24" fmla="*/ 930 w 1154"/>
                  <a:gd name="T25" fmla="*/ 106 h 2828"/>
                  <a:gd name="T26" fmla="*/ 1016 w 1154"/>
                  <a:gd name="T27" fmla="*/ 34 h 2828"/>
                  <a:gd name="T28" fmla="*/ 1110 w 1154"/>
                  <a:gd name="T29" fmla="*/ 2 h 2828"/>
                  <a:gd name="T30" fmla="*/ 1154 w 1154"/>
                  <a:gd name="T31" fmla="*/ 2 h 2828"/>
                  <a:gd name="T32" fmla="*/ 1004 w 1154"/>
                  <a:gd name="T33" fmla="*/ 10 h 2828"/>
                  <a:gd name="T34" fmla="*/ 844 w 1154"/>
                  <a:gd name="T35" fmla="*/ 58 h 2828"/>
                  <a:gd name="T36" fmla="*/ 696 w 1154"/>
                  <a:gd name="T37" fmla="*/ 140 h 2828"/>
                  <a:gd name="T38" fmla="*/ 560 w 1154"/>
                  <a:gd name="T39" fmla="*/ 262 h 2828"/>
                  <a:gd name="T40" fmla="*/ 464 w 1154"/>
                  <a:gd name="T41" fmla="*/ 378 h 2828"/>
                  <a:gd name="T42" fmla="*/ 356 w 1154"/>
                  <a:gd name="T43" fmla="*/ 556 h 2828"/>
                  <a:gd name="T44" fmla="*/ 282 w 1154"/>
                  <a:gd name="T45" fmla="*/ 754 h 2828"/>
                  <a:gd name="T46" fmla="*/ 242 w 1154"/>
                  <a:gd name="T47" fmla="*/ 966 h 2828"/>
                  <a:gd name="T48" fmla="*/ 232 w 1154"/>
                  <a:gd name="T49" fmla="*/ 1138 h 2828"/>
                  <a:gd name="T50" fmla="*/ 252 w 1154"/>
                  <a:gd name="T51" fmla="*/ 1376 h 2828"/>
                  <a:gd name="T52" fmla="*/ 278 w 1154"/>
                  <a:gd name="T53" fmla="*/ 1500 h 2828"/>
                  <a:gd name="T54" fmla="*/ 330 w 1154"/>
                  <a:gd name="T55" fmla="*/ 1658 h 2828"/>
                  <a:gd name="T56" fmla="*/ 348 w 1154"/>
                  <a:gd name="T57" fmla="*/ 1702 h 2828"/>
                  <a:gd name="T58" fmla="*/ 862 w 1154"/>
                  <a:gd name="T59" fmla="*/ 2726 h 2828"/>
                  <a:gd name="T60" fmla="*/ 934 w 1154"/>
                  <a:gd name="T61" fmla="*/ 2786 h 2828"/>
                  <a:gd name="T62" fmla="*/ 1042 w 1154"/>
                  <a:gd name="T63" fmla="*/ 2820 h 2828"/>
                  <a:gd name="T64" fmla="*/ 974 w 1154"/>
                  <a:gd name="T65" fmla="*/ 2812 h 2828"/>
                  <a:gd name="T66" fmla="*/ 852 w 1154"/>
                  <a:gd name="T67" fmla="*/ 2770 h 2828"/>
                  <a:gd name="T68" fmla="*/ 188 w 1154"/>
                  <a:gd name="T69" fmla="*/ 1762 h 2828"/>
                  <a:gd name="T70" fmla="*/ 144 w 1154"/>
                  <a:gd name="T71" fmla="*/ 1692 h 2828"/>
                  <a:gd name="T72" fmla="*/ 96 w 1154"/>
                  <a:gd name="T73" fmla="*/ 1596 h 2828"/>
                  <a:gd name="T74" fmla="*/ 46 w 1154"/>
                  <a:gd name="T75" fmla="*/ 1462 h 2828"/>
                  <a:gd name="T76" fmla="*/ 8 w 1154"/>
                  <a:gd name="T77" fmla="*/ 1284 h 2828"/>
                  <a:gd name="T78" fmla="*/ 0 w 1154"/>
                  <a:gd name="T79" fmla="*/ 1078 h 2828"/>
                  <a:gd name="T80" fmla="*/ 20 w 1154"/>
                  <a:gd name="T81" fmla="*/ 916 h 2828"/>
                  <a:gd name="T82" fmla="*/ 62 w 1154"/>
                  <a:gd name="T83" fmla="*/ 754 h 2828"/>
                  <a:gd name="T84" fmla="*/ 128 w 1154"/>
                  <a:gd name="T85" fmla="*/ 604 h 2828"/>
                  <a:gd name="T86" fmla="*/ 218 w 1154"/>
                  <a:gd name="T87" fmla="*/ 462 h 2828"/>
                  <a:gd name="T88" fmla="*/ 332 w 1154"/>
                  <a:gd name="T89" fmla="*/ 330 h 2828"/>
                  <a:gd name="T90" fmla="*/ 456 w 1154"/>
                  <a:gd name="T91" fmla="*/ 222 h 2828"/>
                  <a:gd name="T92" fmla="*/ 632 w 1154"/>
                  <a:gd name="T93" fmla="*/ 112 h 2828"/>
                  <a:gd name="T94" fmla="*/ 826 w 1154"/>
                  <a:gd name="T95" fmla="*/ 38 h 2828"/>
                  <a:gd name="T96" fmla="*/ 1034 w 1154"/>
                  <a:gd name="T97" fmla="*/ 4 h 2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54" h="2828">
                    <a:moveTo>
                      <a:pt x="1154" y="2"/>
                    </a:moveTo>
                    <a:lnTo>
                      <a:pt x="1154" y="2828"/>
                    </a:lnTo>
                    <a:lnTo>
                      <a:pt x="1154" y="2828"/>
                    </a:lnTo>
                    <a:lnTo>
                      <a:pt x="1140" y="2828"/>
                    </a:lnTo>
                    <a:lnTo>
                      <a:pt x="1140" y="2828"/>
                    </a:lnTo>
                    <a:lnTo>
                      <a:pt x="1114" y="2828"/>
                    </a:lnTo>
                    <a:lnTo>
                      <a:pt x="1114" y="2828"/>
                    </a:lnTo>
                    <a:lnTo>
                      <a:pt x="1090" y="2822"/>
                    </a:lnTo>
                    <a:lnTo>
                      <a:pt x="1068" y="2814"/>
                    </a:lnTo>
                    <a:lnTo>
                      <a:pt x="1048" y="2802"/>
                    </a:lnTo>
                    <a:lnTo>
                      <a:pt x="1030" y="2786"/>
                    </a:lnTo>
                    <a:lnTo>
                      <a:pt x="1030" y="2786"/>
                    </a:lnTo>
                    <a:lnTo>
                      <a:pt x="1016" y="2772"/>
                    </a:lnTo>
                    <a:lnTo>
                      <a:pt x="1006" y="2758"/>
                    </a:lnTo>
                    <a:lnTo>
                      <a:pt x="996" y="2742"/>
                    </a:lnTo>
                    <a:lnTo>
                      <a:pt x="990" y="2726"/>
                    </a:lnTo>
                    <a:lnTo>
                      <a:pt x="738" y="1766"/>
                    </a:lnTo>
                    <a:lnTo>
                      <a:pt x="738" y="1766"/>
                    </a:lnTo>
                    <a:lnTo>
                      <a:pt x="718" y="1700"/>
                    </a:lnTo>
                    <a:lnTo>
                      <a:pt x="718" y="1700"/>
                    </a:lnTo>
                    <a:lnTo>
                      <a:pt x="718" y="1694"/>
                    </a:lnTo>
                    <a:lnTo>
                      <a:pt x="718" y="1694"/>
                    </a:lnTo>
                    <a:lnTo>
                      <a:pt x="704" y="1632"/>
                    </a:lnTo>
                    <a:lnTo>
                      <a:pt x="692" y="1566"/>
                    </a:lnTo>
                    <a:lnTo>
                      <a:pt x="682" y="1500"/>
                    </a:lnTo>
                    <a:lnTo>
                      <a:pt x="674" y="1432"/>
                    </a:lnTo>
                    <a:lnTo>
                      <a:pt x="666" y="1360"/>
                    </a:lnTo>
                    <a:lnTo>
                      <a:pt x="662" y="1288"/>
                    </a:lnTo>
                    <a:lnTo>
                      <a:pt x="658" y="1214"/>
                    </a:lnTo>
                    <a:lnTo>
                      <a:pt x="658" y="1136"/>
                    </a:lnTo>
                    <a:lnTo>
                      <a:pt x="658" y="1136"/>
                    </a:lnTo>
                    <a:lnTo>
                      <a:pt x="660" y="1022"/>
                    </a:lnTo>
                    <a:lnTo>
                      <a:pt x="666" y="910"/>
                    </a:lnTo>
                    <a:lnTo>
                      <a:pt x="678" y="804"/>
                    </a:lnTo>
                    <a:lnTo>
                      <a:pt x="684" y="752"/>
                    </a:lnTo>
                    <a:lnTo>
                      <a:pt x="692" y="700"/>
                    </a:lnTo>
                    <a:lnTo>
                      <a:pt x="702" y="652"/>
                    </a:lnTo>
                    <a:lnTo>
                      <a:pt x="712" y="602"/>
                    </a:lnTo>
                    <a:lnTo>
                      <a:pt x="724" y="554"/>
                    </a:lnTo>
                    <a:lnTo>
                      <a:pt x="736" y="508"/>
                    </a:lnTo>
                    <a:lnTo>
                      <a:pt x="750" y="462"/>
                    </a:lnTo>
                    <a:lnTo>
                      <a:pt x="764" y="418"/>
                    </a:lnTo>
                    <a:lnTo>
                      <a:pt x="780" y="374"/>
                    </a:lnTo>
                    <a:lnTo>
                      <a:pt x="796" y="332"/>
                    </a:lnTo>
                    <a:lnTo>
                      <a:pt x="796" y="332"/>
                    </a:lnTo>
                    <a:lnTo>
                      <a:pt x="814" y="292"/>
                    </a:lnTo>
                    <a:lnTo>
                      <a:pt x="832" y="254"/>
                    </a:lnTo>
                    <a:lnTo>
                      <a:pt x="852" y="220"/>
                    </a:lnTo>
                    <a:lnTo>
                      <a:pt x="870" y="188"/>
                    </a:lnTo>
                    <a:lnTo>
                      <a:pt x="890" y="158"/>
                    </a:lnTo>
                    <a:lnTo>
                      <a:pt x="910" y="130"/>
                    </a:lnTo>
                    <a:lnTo>
                      <a:pt x="930" y="106"/>
                    </a:lnTo>
                    <a:lnTo>
                      <a:pt x="952" y="84"/>
                    </a:lnTo>
                    <a:lnTo>
                      <a:pt x="972" y="64"/>
                    </a:lnTo>
                    <a:lnTo>
                      <a:pt x="994" y="48"/>
                    </a:lnTo>
                    <a:lnTo>
                      <a:pt x="1016" y="34"/>
                    </a:lnTo>
                    <a:lnTo>
                      <a:pt x="1040" y="22"/>
                    </a:lnTo>
                    <a:lnTo>
                      <a:pt x="1062" y="12"/>
                    </a:lnTo>
                    <a:lnTo>
                      <a:pt x="1086" y="6"/>
                    </a:lnTo>
                    <a:lnTo>
                      <a:pt x="1110" y="2"/>
                    </a:lnTo>
                    <a:lnTo>
                      <a:pt x="1134" y="0"/>
                    </a:lnTo>
                    <a:lnTo>
                      <a:pt x="1134" y="0"/>
                    </a:lnTo>
                    <a:lnTo>
                      <a:pt x="1154" y="2"/>
                    </a:lnTo>
                    <a:lnTo>
                      <a:pt x="1154" y="2"/>
                    </a:lnTo>
                    <a:close/>
                    <a:moveTo>
                      <a:pt x="1088" y="0"/>
                    </a:moveTo>
                    <a:lnTo>
                      <a:pt x="1088" y="0"/>
                    </a:lnTo>
                    <a:lnTo>
                      <a:pt x="1046" y="4"/>
                    </a:lnTo>
                    <a:lnTo>
                      <a:pt x="1004" y="10"/>
                    </a:lnTo>
                    <a:lnTo>
                      <a:pt x="962" y="18"/>
                    </a:lnTo>
                    <a:lnTo>
                      <a:pt x="922" y="30"/>
                    </a:lnTo>
                    <a:lnTo>
                      <a:pt x="882" y="42"/>
                    </a:lnTo>
                    <a:lnTo>
                      <a:pt x="844" y="58"/>
                    </a:lnTo>
                    <a:lnTo>
                      <a:pt x="806" y="74"/>
                    </a:lnTo>
                    <a:lnTo>
                      <a:pt x="768" y="94"/>
                    </a:lnTo>
                    <a:lnTo>
                      <a:pt x="732" y="116"/>
                    </a:lnTo>
                    <a:lnTo>
                      <a:pt x="696" y="140"/>
                    </a:lnTo>
                    <a:lnTo>
                      <a:pt x="660" y="168"/>
                    </a:lnTo>
                    <a:lnTo>
                      <a:pt x="626" y="196"/>
                    </a:lnTo>
                    <a:lnTo>
                      <a:pt x="592" y="228"/>
                    </a:lnTo>
                    <a:lnTo>
                      <a:pt x="560" y="262"/>
                    </a:lnTo>
                    <a:lnTo>
                      <a:pt x="526" y="296"/>
                    </a:lnTo>
                    <a:lnTo>
                      <a:pt x="496" y="334"/>
                    </a:lnTo>
                    <a:lnTo>
                      <a:pt x="496" y="334"/>
                    </a:lnTo>
                    <a:lnTo>
                      <a:pt x="464" y="378"/>
                    </a:lnTo>
                    <a:lnTo>
                      <a:pt x="434" y="420"/>
                    </a:lnTo>
                    <a:lnTo>
                      <a:pt x="406" y="464"/>
                    </a:lnTo>
                    <a:lnTo>
                      <a:pt x="380" y="510"/>
                    </a:lnTo>
                    <a:lnTo>
                      <a:pt x="356" y="556"/>
                    </a:lnTo>
                    <a:lnTo>
                      <a:pt x="334" y="604"/>
                    </a:lnTo>
                    <a:lnTo>
                      <a:pt x="316" y="652"/>
                    </a:lnTo>
                    <a:lnTo>
                      <a:pt x="298" y="702"/>
                    </a:lnTo>
                    <a:lnTo>
                      <a:pt x="282" y="754"/>
                    </a:lnTo>
                    <a:lnTo>
                      <a:pt x="268" y="804"/>
                    </a:lnTo>
                    <a:lnTo>
                      <a:pt x="258" y="858"/>
                    </a:lnTo>
                    <a:lnTo>
                      <a:pt x="248" y="912"/>
                    </a:lnTo>
                    <a:lnTo>
                      <a:pt x="242" y="966"/>
                    </a:lnTo>
                    <a:lnTo>
                      <a:pt x="236" y="1022"/>
                    </a:lnTo>
                    <a:lnTo>
                      <a:pt x="232" y="1080"/>
                    </a:lnTo>
                    <a:lnTo>
                      <a:pt x="232" y="1138"/>
                    </a:lnTo>
                    <a:lnTo>
                      <a:pt x="232" y="1138"/>
                    </a:lnTo>
                    <a:lnTo>
                      <a:pt x="234" y="1200"/>
                    </a:lnTo>
                    <a:lnTo>
                      <a:pt x="236" y="1260"/>
                    </a:lnTo>
                    <a:lnTo>
                      <a:pt x="244" y="1318"/>
                    </a:lnTo>
                    <a:lnTo>
                      <a:pt x="252" y="1376"/>
                    </a:lnTo>
                    <a:lnTo>
                      <a:pt x="252" y="1376"/>
                    </a:lnTo>
                    <a:lnTo>
                      <a:pt x="260" y="1418"/>
                    </a:lnTo>
                    <a:lnTo>
                      <a:pt x="268" y="1460"/>
                    </a:lnTo>
                    <a:lnTo>
                      <a:pt x="278" y="1500"/>
                    </a:lnTo>
                    <a:lnTo>
                      <a:pt x="288" y="1540"/>
                    </a:lnTo>
                    <a:lnTo>
                      <a:pt x="300" y="1580"/>
                    </a:lnTo>
                    <a:lnTo>
                      <a:pt x="314" y="1620"/>
                    </a:lnTo>
                    <a:lnTo>
                      <a:pt x="330" y="1658"/>
                    </a:lnTo>
                    <a:lnTo>
                      <a:pt x="346" y="1696"/>
                    </a:lnTo>
                    <a:lnTo>
                      <a:pt x="346" y="1696"/>
                    </a:lnTo>
                    <a:lnTo>
                      <a:pt x="348" y="1702"/>
                    </a:lnTo>
                    <a:lnTo>
                      <a:pt x="348" y="1702"/>
                    </a:lnTo>
                    <a:lnTo>
                      <a:pt x="364" y="1734"/>
                    </a:lnTo>
                    <a:lnTo>
                      <a:pt x="382" y="1766"/>
                    </a:lnTo>
                    <a:lnTo>
                      <a:pt x="862" y="2726"/>
                    </a:lnTo>
                    <a:lnTo>
                      <a:pt x="862" y="2726"/>
                    </a:lnTo>
                    <a:lnTo>
                      <a:pt x="874" y="2742"/>
                    </a:lnTo>
                    <a:lnTo>
                      <a:pt x="890" y="2758"/>
                    </a:lnTo>
                    <a:lnTo>
                      <a:pt x="910" y="2772"/>
                    </a:lnTo>
                    <a:lnTo>
                      <a:pt x="934" y="2786"/>
                    </a:lnTo>
                    <a:lnTo>
                      <a:pt x="934" y="2786"/>
                    </a:lnTo>
                    <a:lnTo>
                      <a:pt x="966" y="2800"/>
                    </a:lnTo>
                    <a:lnTo>
                      <a:pt x="1002" y="2812"/>
                    </a:lnTo>
                    <a:lnTo>
                      <a:pt x="1042" y="2820"/>
                    </a:lnTo>
                    <a:lnTo>
                      <a:pt x="1082" y="2826"/>
                    </a:lnTo>
                    <a:lnTo>
                      <a:pt x="1082" y="2826"/>
                    </a:lnTo>
                    <a:lnTo>
                      <a:pt x="1026" y="2820"/>
                    </a:lnTo>
                    <a:lnTo>
                      <a:pt x="974" y="2812"/>
                    </a:lnTo>
                    <a:lnTo>
                      <a:pt x="926" y="2800"/>
                    </a:lnTo>
                    <a:lnTo>
                      <a:pt x="882" y="2784"/>
                    </a:lnTo>
                    <a:lnTo>
                      <a:pt x="882" y="2784"/>
                    </a:lnTo>
                    <a:lnTo>
                      <a:pt x="852" y="2770"/>
                    </a:lnTo>
                    <a:lnTo>
                      <a:pt x="828" y="2756"/>
                    </a:lnTo>
                    <a:lnTo>
                      <a:pt x="806" y="2742"/>
                    </a:lnTo>
                    <a:lnTo>
                      <a:pt x="792" y="2726"/>
                    </a:lnTo>
                    <a:lnTo>
                      <a:pt x="188" y="1762"/>
                    </a:lnTo>
                    <a:lnTo>
                      <a:pt x="188" y="1762"/>
                    </a:lnTo>
                    <a:lnTo>
                      <a:pt x="146" y="1698"/>
                    </a:lnTo>
                    <a:lnTo>
                      <a:pt x="146" y="1698"/>
                    </a:lnTo>
                    <a:lnTo>
                      <a:pt x="144" y="1692"/>
                    </a:lnTo>
                    <a:lnTo>
                      <a:pt x="144" y="1692"/>
                    </a:lnTo>
                    <a:lnTo>
                      <a:pt x="126" y="1660"/>
                    </a:lnTo>
                    <a:lnTo>
                      <a:pt x="110" y="1630"/>
                    </a:lnTo>
                    <a:lnTo>
                      <a:pt x="96" y="1596"/>
                    </a:lnTo>
                    <a:lnTo>
                      <a:pt x="82" y="1564"/>
                    </a:lnTo>
                    <a:lnTo>
                      <a:pt x="68" y="1530"/>
                    </a:lnTo>
                    <a:lnTo>
                      <a:pt x="56" y="1496"/>
                    </a:lnTo>
                    <a:lnTo>
                      <a:pt x="46" y="1462"/>
                    </a:lnTo>
                    <a:lnTo>
                      <a:pt x="36" y="1428"/>
                    </a:lnTo>
                    <a:lnTo>
                      <a:pt x="28" y="1392"/>
                    </a:lnTo>
                    <a:lnTo>
                      <a:pt x="20" y="1358"/>
                    </a:lnTo>
                    <a:lnTo>
                      <a:pt x="8" y="1284"/>
                    </a:lnTo>
                    <a:lnTo>
                      <a:pt x="2" y="1210"/>
                    </a:lnTo>
                    <a:lnTo>
                      <a:pt x="0" y="1134"/>
                    </a:lnTo>
                    <a:lnTo>
                      <a:pt x="0" y="1134"/>
                    </a:lnTo>
                    <a:lnTo>
                      <a:pt x="0" y="1078"/>
                    </a:lnTo>
                    <a:lnTo>
                      <a:pt x="4" y="1022"/>
                    </a:lnTo>
                    <a:lnTo>
                      <a:pt x="10" y="968"/>
                    </a:lnTo>
                    <a:lnTo>
                      <a:pt x="20" y="916"/>
                    </a:lnTo>
                    <a:lnTo>
                      <a:pt x="20" y="916"/>
                    </a:lnTo>
                    <a:lnTo>
                      <a:pt x="28" y="874"/>
                    </a:lnTo>
                    <a:lnTo>
                      <a:pt x="38" y="834"/>
                    </a:lnTo>
                    <a:lnTo>
                      <a:pt x="50" y="794"/>
                    </a:lnTo>
                    <a:lnTo>
                      <a:pt x="62" y="754"/>
                    </a:lnTo>
                    <a:lnTo>
                      <a:pt x="76" y="716"/>
                    </a:lnTo>
                    <a:lnTo>
                      <a:pt x="92" y="678"/>
                    </a:lnTo>
                    <a:lnTo>
                      <a:pt x="110" y="640"/>
                    </a:lnTo>
                    <a:lnTo>
                      <a:pt x="128" y="604"/>
                    </a:lnTo>
                    <a:lnTo>
                      <a:pt x="148" y="566"/>
                    </a:lnTo>
                    <a:lnTo>
                      <a:pt x="170" y="532"/>
                    </a:lnTo>
                    <a:lnTo>
                      <a:pt x="194" y="496"/>
                    </a:lnTo>
                    <a:lnTo>
                      <a:pt x="218" y="462"/>
                    </a:lnTo>
                    <a:lnTo>
                      <a:pt x="244" y="428"/>
                    </a:lnTo>
                    <a:lnTo>
                      <a:pt x="272" y="394"/>
                    </a:lnTo>
                    <a:lnTo>
                      <a:pt x="302" y="362"/>
                    </a:lnTo>
                    <a:lnTo>
                      <a:pt x="332" y="330"/>
                    </a:lnTo>
                    <a:lnTo>
                      <a:pt x="332" y="330"/>
                    </a:lnTo>
                    <a:lnTo>
                      <a:pt x="372" y="292"/>
                    </a:lnTo>
                    <a:lnTo>
                      <a:pt x="412" y="256"/>
                    </a:lnTo>
                    <a:lnTo>
                      <a:pt x="456" y="222"/>
                    </a:lnTo>
                    <a:lnTo>
                      <a:pt x="498" y="192"/>
                    </a:lnTo>
                    <a:lnTo>
                      <a:pt x="542" y="162"/>
                    </a:lnTo>
                    <a:lnTo>
                      <a:pt x="586" y="136"/>
                    </a:lnTo>
                    <a:lnTo>
                      <a:pt x="632" y="112"/>
                    </a:lnTo>
                    <a:lnTo>
                      <a:pt x="680" y="90"/>
                    </a:lnTo>
                    <a:lnTo>
                      <a:pt x="728" y="70"/>
                    </a:lnTo>
                    <a:lnTo>
                      <a:pt x="776" y="54"/>
                    </a:lnTo>
                    <a:lnTo>
                      <a:pt x="826" y="38"/>
                    </a:lnTo>
                    <a:lnTo>
                      <a:pt x="876" y="26"/>
                    </a:lnTo>
                    <a:lnTo>
                      <a:pt x="928" y="16"/>
                    </a:lnTo>
                    <a:lnTo>
                      <a:pt x="980" y="8"/>
                    </a:lnTo>
                    <a:lnTo>
                      <a:pt x="1034" y="4"/>
                    </a:lnTo>
                    <a:lnTo>
                      <a:pt x="1088" y="0"/>
                    </a:lnTo>
                    <a:lnTo>
                      <a:pt x="1088" y="0"/>
                    </a:lnTo>
                    <a:close/>
                  </a:path>
                </a:pathLst>
              </a:custGeom>
              <a:solidFill>
                <a:srgbClr val="F6E7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/>
                <a:endParaRPr 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  <p:sp>
            <p:nvSpPr>
              <p:cNvPr id="24" name="Freeform 539">
                <a:extLst>
                  <a:ext uri="{FF2B5EF4-FFF2-40B4-BE49-F238E27FC236}">
                    <a16:creationId xmlns:a16="http://schemas.microsoft.com/office/drawing/2014/main" xmlns="" id="{4D628DFB-4DB7-46C6-B001-54001B4E5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1422" y="4979831"/>
                <a:ext cx="60789" cy="24315"/>
              </a:xfrm>
              <a:custGeom>
                <a:avLst/>
                <a:gdLst>
                  <a:gd name="T0" fmla="*/ 58 w 60"/>
                  <a:gd name="T1" fmla="*/ 16 h 24"/>
                  <a:gd name="T2" fmla="*/ 58 w 60"/>
                  <a:gd name="T3" fmla="*/ 16 h 24"/>
                  <a:gd name="T4" fmla="*/ 50 w 60"/>
                  <a:gd name="T5" fmla="*/ 22 h 24"/>
                  <a:gd name="T6" fmla="*/ 50 w 60"/>
                  <a:gd name="T7" fmla="*/ 22 h 24"/>
                  <a:gd name="T8" fmla="*/ 42 w 60"/>
                  <a:gd name="T9" fmla="*/ 24 h 24"/>
                  <a:gd name="T10" fmla="*/ 30 w 60"/>
                  <a:gd name="T11" fmla="*/ 24 h 24"/>
                  <a:gd name="T12" fmla="*/ 30 w 60"/>
                  <a:gd name="T13" fmla="*/ 24 h 24"/>
                  <a:gd name="T14" fmla="*/ 20 w 60"/>
                  <a:gd name="T15" fmla="*/ 24 h 24"/>
                  <a:gd name="T16" fmla="*/ 10 w 60"/>
                  <a:gd name="T17" fmla="*/ 22 h 24"/>
                  <a:gd name="T18" fmla="*/ 10 w 60"/>
                  <a:gd name="T19" fmla="*/ 22 h 24"/>
                  <a:gd name="T20" fmla="*/ 8 w 60"/>
                  <a:gd name="T21" fmla="*/ 22 h 24"/>
                  <a:gd name="T22" fmla="*/ 8 w 60"/>
                  <a:gd name="T23" fmla="*/ 22 h 24"/>
                  <a:gd name="T24" fmla="*/ 0 w 60"/>
                  <a:gd name="T25" fmla="*/ 14 h 24"/>
                  <a:gd name="T26" fmla="*/ 0 w 60"/>
                  <a:gd name="T27" fmla="*/ 10 h 24"/>
                  <a:gd name="T28" fmla="*/ 0 w 60"/>
                  <a:gd name="T29" fmla="*/ 10 h 24"/>
                  <a:gd name="T30" fmla="*/ 4 w 60"/>
                  <a:gd name="T31" fmla="*/ 6 h 24"/>
                  <a:gd name="T32" fmla="*/ 8 w 60"/>
                  <a:gd name="T33" fmla="*/ 4 h 24"/>
                  <a:gd name="T34" fmla="*/ 8 w 60"/>
                  <a:gd name="T35" fmla="*/ 4 h 24"/>
                  <a:gd name="T36" fmla="*/ 18 w 60"/>
                  <a:gd name="T37" fmla="*/ 2 h 24"/>
                  <a:gd name="T38" fmla="*/ 30 w 60"/>
                  <a:gd name="T39" fmla="*/ 0 h 24"/>
                  <a:gd name="T40" fmla="*/ 30 w 60"/>
                  <a:gd name="T41" fmla="*/ 0 h 24"/>
                  <a:gd name="T42" fmla="*/ 42 w 60"/>
                  <a:gd name="T43" fmla="*/ 2 h 24"/>
                  <a:gd name="T44" fmla="*/ 50 w 60"/>
                  <a:gd name="T45" fmla="*/ 4 h 24"/>
                  <a:gd name="T46" fmla="*/ 50 w 60"/>
                  <a:gd name="T47" fmla="*/ 4 h 24"/>
                  <a:gd name="T48" fmla="*/ 58 w 60"/>
                  <a:gd name="T49" fmla="*/ 8 h 24"/>
                  <a:gd name="T50" fmla="*/ 60 w 60"/>
                  <a:gd name="T51" fmla="*/ 10 h 24"/>
                  <a:gd name="T52" fmla="*/ 60 w 60"/>
                  <a:gd name="T53" fmla="*/ 12 h 24"/>
                  <a:gd name="T54" fmla="*/ 60 w 60"/>
                  <a:gd name="T55" fmla="*/ 14 h 24"/>
                  <a:gd name="T56" fmla="*/ 60 w 60"/>
                  <a:gd name="T57" fmla="*/ 14 h 24"/>
                  <a:gd name="T58" fmla="*/ 60 w 60"/>
                  <a:gd name="T59" fmla="*/ 16 h 24"/>
                  <a:gd name="T60" fmla="*/ 58 w 60"/>
                  <a:gd name="T61" fmla="*/ 16 h 24"/>
                  <a:gd name="T62" fmla="*/ 58 w 60"/>
                  <a:gd name="T6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" h="24">
                    <a:moveTo>
                      <a:pt x="58" y="16"/>
                    </a:moveTo>
                    <a:lnTo>
                      <a:pt x="58" y="16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42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20" y="24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8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2" y="2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8" y="8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58" y="16"/>
                    </a:lnTo>
                    <a:lnTo>
                      <a:pt x="58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371600"/>
                <a:endParaRPr 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8号-创中黑" panose="00000500000000000000" pitchFamily="2" charset="-122"/>
                  <a:ea typeface="字魂58号-创中黑" panose="00000500000000000000" pitchFamily="2" charset="-122"/>
                </a:endParaRPr>
              </a:p>
            </p:txBody>
          </p:sp>
        </p:grpSp>
      </p:grp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0E62776E-AA7C-491A-8E10-91D5D2BB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pPr/>
              <a:t>35</a:t>
            </a:fld>
            <a:endParaRPr lang="zh-CN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8B2955F4-63E8-4F66-8037-639BC5910BE0}"/>
              </a:ext>
            </a:extLst>
          </p:cNvPr>
          <p:cNvSpPr txBox="1"/>
          <p:nvPr/>
        </p:nvSpPr>
        <p:spPr>
          <a:xfrm>
            <a:off x="1546889" y="1813355"/>
            <a:ext cx="4365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心理測驗題</a:t>
            </a:r>
            <a:r>
              <a:rPr lang="en-US" altLang="zh-TW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xmlns="" id="{0BF99F80-E34F-4E0A-9FD4-884A8F137ABC}"/>
              </a:ext>
            </a:extLst>
          </p:cNvPr>
          <p:cNvSpPr/>
          <p:nvPr/>
        </p:nvSpPr>
        <p:spPr>
          <a:xfrm>
            <a:off x="1127704" y="1813037"/>
            <a:ext cx="338321" cy="337553"/>
          </a:xfrm>
          <a:prstGeom prst="roundRect">
            <a:avLst/>
          </a:prstGeom>
          <a:solidFill>
            <a:srgbClr val="FC8071"/>
          </a:solidFill>
          <a:ln w="38100">
            <a:solidFill>
              <a:srgbClr val="FC8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8</a:t>
            </a:r>
            <a:endParaRPr lang="zh-TW" altLang="en-US" dirty="0"/>
          </a:p>
        </p:txBody>
      </p:sp>
      <p:grpSp>
        <p:nvGrpSpPr>
          <p:cNvPr id="41" name="组合 3">
            <a:extLst>
              <a:ext uri="{FF2B5EF4-FFF2-40B4-BE49-F238E27FC236}">
                <a16:creationId xmlns:a16="http://schemas.microsoft.com/office/drawing/2014/main" xmlns="" id="{B6CDB5F0-D9CF-44F7-972C-5480B6D58D8C}"/>
              </a:ext>
            </a:extLst>
          </p:cNvPr>
          <p:cNvGrpSpPr/>
          <p:nvPr/>
        </p:nvGrpSpPr>
        <p:grpSpPr>
          <a:xfrm>
            <a:off x="495300" y="1235617"/>
            <a:ext cx="429926" cy="361082"/>
            <a:chOff x="3378359" y="640707"/>
            <a:chExt cx="663790" cy="557497"/>
          </a:xfrm>
        </p:grpSpPr>
        <p:sp>
          <p:nvSpPr>
            <p:cNvPr id="42" name="图文框 1">
              <a:extLst>
                <a:ext uri="{FF2B5EF4-FFF2-40B4-BE49-F238E27FC236}">
                  <a16:creationId xmlns:a16="http://schemas.microsoft.com/office/drawing/2014/main" xmlns="" id="{350FE889-B832-4D89-928F-732E6E158FF5}"/>
                </a:ext>
              </a:extLst>
            </p:cNvPr>
            <p:cNvSpPr/>
            <p:nvPr/>
          </p:nvSpPr>
          <p:spPr>
            <a:xfrm>
              <a:off x="3378359" y="640707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  <p:sp>
          <p:nvSpPr>
            <p:cNvPr id="43" name="图文框 2">
              <a:extLst>
                <a:ext uri="{FF2B5EF4-FFF2-40B4-BE49-F238E27FC236}">
                  <a16:creationId xmlns:a16="http://schemas.microsoft.com/office/drawing/2014/main" xmlns="" id="{97BBB946-1384-4775-892A-C4B592BCC5D6}"/>
                </a:ext>
              </a:extLst>
            </p:cNvPr>
            <p:cNvSpPr/>
            <p:nvPr/>
          </p:nvSpPr>
          <p:spPr>
            <a:xfrm>
              <a:off x="3599622" y="826540"/>
              <a:ext cx="442527" cy="371664"/>
            </a:xfrm>
            <a:prstGeom prst="frame">
              <a:avLst>
                <a:gd name="adj1" fmla="val 7594"/>
              </a:avLst>
            </a:prstGeom>
            <a:solidFill>
              <a:srgbClr val="ECCE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endParaRPr>
            </a:p>
          </p:txBody>
        </p:sp>
      </p:grpSp>
      <p:sp>
        <p:nvSpPr>
          <p:cNvPr id="44" name="文本框 4">
            <a:extLst>
              <a:ext uri="{FF2B5EF4-FFF2-40B4-BE49-F238E27FC236}">
                <a16:creationId xmlns:a16="http://schemas.microsoft.com/office/drawing/2014/main" xmlns="" id="{D1A5F78B-DF44-4663-A3BD-E711C2F562C3}"/>
              </a:ext>
            </a:extLst>
          </p:cNvPr>
          <p:cNvSpPr txBox="1"/>
          <p:nvPr/>
        </p:nvSpPr>
        <p:spPr bwMode="auto">
          <a:xfrm>
            <a:off x="997552" y="1201884"/>
            <a:ext cx="300390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開始探索旅程</a:t>
            </a:r>
            <a:endParaRPr lang="zh-CN" altLang="en-US" sz="24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箭號: 向左 35">
            <a:extLst>
              <a:ext uri="{FF2B5EF4-FFF2-40B4-BE49-F238E27FC236}">
                <a16:creationId xmlns:a16="http://schemas.microsoft.com/office/drawing/2014/main" xmlns="" id="{BD022B7A-C87F-43DC-B805-A0F4F6B746C3}"/>
              </a:ext>
            </a:extLst>
          </p:cNvPr>
          <p:cNvSpPr/>
          <p:nvPr/>
        </p:nvSpPr>
        <p:spPr>
          <a:xfrm flipH="1">
            <a:off x="1546889" y="2378661"/>
            <a:ext cx="355785" cy="242047"/>
          </a:xfrm>
          <a:prstGeom prst="leftArrow">
            <a:avLst/>
          </a:prstGeom>
          <a:solidFill>
            <a:srgbClr val="ECC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sp>
        <p:nvSpPr>
          <p:cNvPr id="34" name="Freeform 245">
            <a:extLst>
              <a:ext uri="{FF2B5EF4-FFF2-40B4-BE49-F238E27FC236}">
                <a16:creationId xmlns:a16="http://schemas.microsoft.com/office/drawing/2014/main" xmlns="" id="{10C60BAE-1A40-401E-9D17-572316DB157F}"/>
              </a:ext>
            </a:extLst>
          </p:cNvPr>
          <p:cNvSpPr>
            <a:spLocks/>
          </p:cNvSpPr>
          <p:nvPr/>
        </p:nvSpPr>
        <p:spPr bwMode="auto">
          <a:xfrm>
            <a:off x="9718328" y="2150590"/>
            <a:ext cx="378386" cy="378381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ECCEC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dirty="0">
              <a:solidFill>
                <a:prstClr val="black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xmlns="" id="{6207DBC0-FF9A-4072-B195-561F74003D1D}"/>
              </a:ext>
            </a:extLst>
          </p:cNvPr>
          <p:cNvSpPr txBox="1">
            <a:spLocks/>
          </p:cNvSpPr>
          <p:nvPr/>
        </p:nvSpPr>
        <p:spPr>
          <a:xfrm>
            <a:off x="5794214" y="1454177"/>
            <a:ext cx="2943491" cy="184896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3716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女：不自愛、笨、不懂保護自己、容易發生不幸</a:t>
            </a:r>
            <a:endParaRPr lang="en-US" altLang="zh-TW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defTabSz="13716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男：下流、趁人之危、就事論事</a:t>
            </a:r>
            <a:endParaRPr lang="en-US" altLang="zh-TW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defTabSz="13716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男：自私、自責、不成熟</a:t>
            </a:r>
            <a:endParaRPr lang="en-US" altLang="zh-TW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defTabSz="13716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男：有原則、負責、冷漠、做自己</a:t>
            </a:r>
            <a:endParaRPr lang="en-US" altLang="zh-TW" sz="12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defTabSz="13716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男：接納包容大愛、</a:t>
            </a:r>
            <a:r>
              <a:rPr lang="en-US" altLang="zh-TW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A</a:t>
            </a:r>
            <a:r>
              <a:rPr lang="zh-TW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女是真愛</a:t>
            </a:r>
            <a:r>
              <a:rPr lang="en-US" altLang="zh-TW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60A92972-E5FB-43E6-A127-2A286709CD97}"/>
              </a:ext>
            </a:extLst>
          </p:cNvPr>
          <p:cNvSpPr/>
          <p:nvPr/>
        </p:nvSpPr>
        <p:spPr>
          <a:xfrm>
            <a:off x="3316485" y="2382349"/>
            <a:ext cx="1223683" cy="2312894"/>
          </a:xfrm>
          <a:prstGeom prst="rect">
            <a:avLst/>
          </a:prstGeom>
          <a:solidFill>
            <a:srgbClr val="00B0F0"/>
          </a:solidFill>
          <a:ln>
            <a:solidFill>
              <a:srgbClr val="ECC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47866AE4-CF18-4D54-A0FC-625115E06365}"/>
              </a:ext>
            </a:extLst>
          </p:cNvPr>
          <p:cNvSpPr/>
          <p:nvPr/>
        </p:nvSpPr>
        <p:spPr>
          <a:xfrm>
            <a:off x="3204042" y="3335409"/>
            <a:ext cx="1448567" cy="46728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45" name="圖形 44" descr="女性">
            <a:extLst>
              <a:ext uri="{FF2B5EF4-FFF2-40B4-BE49-F238E27FC236}">
                <a16:creationId xmlns:a16="http://schemas.microsoft.com/office/drawing/2014/main" xmlns="" id="{FF41FE9C-C82B-405C-B821-0CD97A6D2D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454569" y="2365538"/>
            <a:ext cx="685800" cy="685800"/>
          </a:xfrm>
          <a:prstGeom prst="rect">
            <a:avLst/>
          </a:prstGeom>
        </p:spPr>
      </p:pic>
      <p:pic>
        <p:nvPicPr>
          <p:cNvPr id="46" name="圖形 45" descr="男人">
            <a:extLst>
              <a:ext uri="{FF2B5EF4-FFF2-40B4-BE49-F238E27FC236}">
                <a16:creationId xmlns:a16="http://schemas.microsoft.com/office/drawing/2014/main" xmlns="" id="{391F33DC-C2B4-4594-A5AC-F262493B44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801020" y="4003780"/>
            <a:ext cx="685800" cy="685800"/>
          </a:xfrm>
          <a:prstGeom prst="rect">
            <a:avLst/>
          </a:prstGeom>
        </p:spPr>
      </p:pic>
      <p:pic>
        <p:nvPicPr>
          <p:cNvPr id="47" name="圖形 46" descr="男人">
            <a:extLst>
              <a:ext uri="{FF2B5EF4-FFF2-40B4-BE49-F238E27FC236}">
                <a16:creationId xmlns:a16="http://schemas.microsoft.com/office/drawing/2014/main" xmlns="" id="{B8DE4D90-97FD-489A-B8D1-FBB174AE54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703553" y="4009442"/>
            <a:ext cx="685800" cy="685800"/>
          </a:xfrm>
          <a:prstGeom prst="rect">
            <a:avLst/>
          </a:prstGeom>
        </p:spPr>
      </p:pic>
      <p:pic>
        <p:nvPicPr>
          <p:cNvPr id="48" name="圖形 47" descr="男人">
            <a:extLst>
              <a:ext uri="{FF2B5EF4-FFF2-40B4-BE49-F238E27FC236}">
                <a16:creationId xmlns:a16="http://schemas.microsoft.com/office/drawing/2014/main" xmlns="" id="{8CF03624-A527-4FFE-8471-A8513F0E40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568638" y="2367511"/>
            <a:ext cx="685800" cy="685800"/>
          </a:xfrm>
          <a:prstGeom prst="rect">
            <a:avLst/>
          </a:prstGeom>
        </p:spPr>
      </p:pic>
      <p:pic>
        <p:nvPicPr>
          <p:cNvPr id="49" name="圖形 48" descr="男人">
            <a:extLst>
              <a:ext uri="{FF2B5EF4-FFF2-40B4-BE49-F238E27FC236}">
                <a16:creationId xmlns:a16="http://schemas.microsoft.com/office/drawing/2014/main" xmlns="" id="{DFA19A41-8465-4198-8891-D885BC43FA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604715" y="3830656"/>
            <a:ext cx="685800" cy="685800"/>
          </a:xfrm>
          <a:prstGeom prst="rect">
            <a:avLst/>
          </a:prstGeom>
        </p:spPr>
      </p:pic>
      <p:sp>
        <p:nvSpPr>
          <p:cNvPr id="50" name="文字方塊 49">
            <a:extLst>
              <a:ext uri="{FF2B5EF4-FFF2-40B4-BE49-F238E27FC236}">
                <a16:creationId xmlns:a16="http://schemas.microsoft.com/office/drawing/2014/main" xmlns="" id="{990F10D5-A476-4EAE-86E1-44A3E380E13C}"/>
              </a:ext>
            </a:extLst>
          </p:cNvPr>
          <p:cNvSpPr txBox="1"/>
          <p:nvPr/>
        </p:nvSpPr>
        <p:spPr>
          <a:xfrm>
            <a:off x="2061432" y="2510169"/>
            <a:ext cx="85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xmlns="" id="{010EC8DE-A32D-4A24-8717-582BB334883A}"/>
              </a:ext>
            </a:extLst>
          </p:cNvPr>
          <p:cNvSpPr txBox="1"/>
          <p:nvPr/>
        </p:nvSpPr>
        <p:spPr>
          <a:xfrm>
            <a:off x="1475445" y="4173556"/>
            <a:ext cx="85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xmlns="" id="{FDC3DCB7-DBA1-40B6-8A31-5712807ACD58}"/>
              </a:ext>
            </a:extLst>
          </p:cNvPr>
          <p:cNvSpPr txBox="1"/>
          <p:nvPr/>
        </p:nvSpPr>
        <p:spPr>
          <a:xfrm>
            <a:off x="2389435" y="4179218"/>
            <a:ext cx="85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xmlns="" id="{ABDA9369-227F-44DE-A8BB-3AF8BD423B14}"/>
              </a:ext>
            </a:extLst>
          </p:cNvPr>
          <p:cNvSpPr txBox="1"/>
          <p:nvPr/>
        </p:nvSpPr>
        <p:spPr>
          <a:xfrm>
            <a:off x="5108415" y="2535314"/>
            <a:ext cx="85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xmlns="" id="{EFA50363-FFF2-4A88-BA08-975702394DD9}"/>
              </a:ext>
            </a:extLst>
          </p:cNvPr>
          <p:cNvSpPr txBox="1"/>
          <p:nvPr/>
        </p:nvSpPr>
        <p:spPr>
          <a:xfrm>
            <a:off x="4881490" y="4535373"/>
            <a:ext cx="85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5526372" y="3533560"/>
            <a:ext cx="3006299" cy="26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TW" altLang="en-US" sz="13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思辨綜整</a:t>
            </a:r>
            <a:endParaRPr lang="en-US" altLang="zh-TW" sz="135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defTabSz="13716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每個人因為價值信念不一，所以做出行為大相逕庭</a:t>
            </a:r>
            <a:endParaRPr lang="en-US" altLang="zh-TW" sz="105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defTabSz="13716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只要不違法，都尊重每個人選擇</a:t>
            </a:r>
            <a:endParaRPr lang="en-US" altLang="zh-TW" sz="105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defTabSz="13716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資訊足夠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若是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男只剩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天，所以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連串好友行為，都是他設計的，所以答案會是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algn="just" defTabSz="13716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每個都有自己的議題需要面對與改進的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defTabSz="137160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TW" sz="10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defTabSz="137160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TW" sz="13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5706753" y="1078485"/>
            <a:ext cx="1502394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TW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endParaRPr lang="en-US" altLang="zh-TW" sz="135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2051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732" y="590768"/>
            <a:ext cx="7529945" cy="1352481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愛自己先</a:t>
            </a:r>
            <a:r>
              <a:rPr lang="zh-TW" altLang="en-US" sz="3675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認識自己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：靜下來</a:t>
            </a:r>
            <a:r>
              <a:rPr lang="zh-TW" altLang="en-US" sz="60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覺察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最重要要學會的生命功課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46908" y="2604656"/>
            <a:ext cx="6372183" cy="3793846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透過靜心覺察自己的動機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思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、言語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、行為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，讓自己更了解自己，讓自己與內在深處好好對話，了解自己真正的需求。也更能以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高維度視角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去觀察處理事情。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心情不好時，更應靜心體察、反思，甚麼事心煩？此刻我所感受到的是甚麼？我在想甚麼？怎麼接納、轉化面對、穿越、實踐它。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生活愈快，心要愈慢。人被外在的快、忙，搞得無所適從，何不慢下來檢視，對人事物</a:t>
            </a:r>
            <a:r>
              <a:rPr lang="zh-TW" altLang="en-US" sz="4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去蕪存菁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，好好與自己相處。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848E89AE-CD29-4455-A891-5E64A83CF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419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覺察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反思、正念、靜心冥想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好處：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00366" y="2092036"/>
            <a:ext cx="7126215" cy="3928333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認識自己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愛自己、邁向真理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的第一步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身心靈健康的不二法門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控制情緒 智慧成長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同理別人必經之路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連結原力的方法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直達至愛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直覺洞見與創造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靜心 冥想和治療音樂</a:t>
            </a:r>
          </a:p>
        </p:txBody>
      </p:sp>
      <p:pic>
        <p:nvPicPr>
          <p:cNvPr id="4" name="Picture 4" descr="C:\Users\User\Desktop\雲端\素材\9bbf3e528a9a77b4a5446cd988afd5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100000" l="9961" r="100000">
                        <a14:foregroundMark x1="85059" y1="63542" x2="85059" y2="63542"/>
                        <a14:foregroundMark x1="74316" y1="61979" x2="74316" y2="61979"/>
                        <a14:foregroundMark x1="77148" y1="56380" x2="77148" y2="56380"/>
                        <a14:foregroundMark x1="79688" y1="56380" x2="79688" y2="56380"/>
                        <a14:foregroundMark x1="84668" y1="57552" x2="84668" y2="57552"/>
                        <a14:foregroundMark x1="81738" y1="90104" x2="81738" y2="90104"/>
                        <a14:foregroundMark x1="68652" y1="93099" x2="68652" y2="93099"/>
                        <a14:foregroundMark x1="65332" y1="90495" x2="65332" y2="90495"/>
                        <a14:foregroundMark x1="64160" y1="91927" x2="64160" y2="91927"/>
                        <a14:foregroundMark x1="86328" y1="43880" x2="86328" y2="43880"/>
                        <a14:foregroundMark x1="93750" y1="97786" x2="93750" y2="97786"/>
                        <a14:foregroundMark x1="97852" y1="97786" x2="97852" y2="97786"/>
                        <a14:foregroundMark x1="86621" y1="96615" x2="86621" y2="96615"/>
                        <a14:foregroundMark x1="81445" y1="94922" x2="81445" y2="94922"/>
                        <a14:foregroundMark x1="82324" y1="96875" x2="82324" y2="96875"/>
                        <a14:foregroundMark x1="80762" y1="97917" x2="80762" y2="97917"/>
                        <a14:foregroundMark x1="75488" y1="97396" x2="75488" y2="97396"/>
                        <a14:foregroundMark x1="68652" y1="95833" x2="68652" y2="95833"/>
                        <a14:foregroundMark x1="68262" y1="95833" x2="68262" y2="95833"/>
                        <a14:foregroundMark x1="63086" y1="92969" x2="63086" y2="92969"/>
                        <a14:foregroundMark x1="63867" y1="92188" x2="63867" y2="92188"/>
                        <a14:foregroundMark x1="70117" y1="84505" x2="70117" y2="84505"/>
                        <a14:foregroundMark x1="70410" y1="82292" x2="70410" y2="82292"/>
                        <a14:foregroundMark x1="67285" y1="81510" x2="67285" y2="81510"/>
                        <a14:foregroundMark x1="63770" y1="79557" x2="63770" y2="79557"/>
                        <a14:foregroundMark x1="62500" y1="82552" x2="62500" y2="82552"/>
                        <a14:foregroundMark x1="64453" y1="82943" x2="64453" y2="82943"/>
                        <a14:foregroundMark x1="88965" y1="57031" x2="88965" y2="57031"/>
                        <a14:foregroundMark x1="71191" y1="85417" x2="71191" y2="85417"/>
                        <a14:foregroundMark x1="74023" y1="84896" x2="74023" y2="84896"/>
                        <a14:foregroundMark x1="72754" y1="86198" x2="72754" y2="86198"/>
                        <a14:foregroundMark x1="74023" y1="86719" x2="85645" y2="83724"/>
                        <a14:foregroundMark x1="92578" y1="81510" x2="99609" y2="85547"/>
                        <a14:foregroundMark x1="78516" y1="86198" x2="99707" y2="76172"/>
                        <a14:foregroundMark x1="76855" y1="83333" x2="95605" y2="70703"/>
                        <a14:foregroundMark x1="63477" y1="94922" x2="74219" y2="98568"/>
                        <a14:foregroundMark x1="62012" y1="90234" x2="69141" y2="89063"/>
                        <a14:foregroundMark x1="67969" y1="77474" x2="72656" y2="83464"/>
                        <a14:foregroundMark x1="68652" y1="81380" x2="68848" y2="88932"/>
                        <a14:foregroundMark x1="71484" y1="73438" x2="82715" y2="75521"/>
                        <a14:foregroundMark x1="86035" y1="45964" x2="86035" y2="45964"/>
                        <a14:foregroundMark x1="85059" y1="38672" x2="85059" y2="38672"/>
                        <a14:foregroundMark x1="88281" y1="41536" x2="88281" y2="41536"/>
                        <a14:foregroundMark x1="85449" y1="43359" x2="85449" y2="43359"/>
                        <a14:backgroundMark x1="58105" y1="51042" x2="43359" y2="89453"/>
                      </a14:backgroundRemoval>
                    </a14:imgEffect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46" t="35362"/>
          <a:stretch/>
        </p:blipFill>
        <p:spPr bwMode="auto">
          <a:xfrm>
            <a:off x="6958381" y="978507"/>
            <a:ext cx="2185619" cy="24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自由靜坐：每個人都可以學的靜坐方法- 每日頭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049" y="4222557"/>
            <a:ext cx="4016952" cy="2351559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C75B78F5-E270-4208-8818-F22B4F1E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1721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4093" y="0"/>
            <a:ext cx="7886700" cy="1325563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愛自己第二步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接納自己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4807" y="956345"/>
            <a:ext cx="8635932" cy="5306037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覺察到自己的不足、不堪、不完美，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容許、承認、接受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此時我的狀態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活在當下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保有彈性、學會平衡</a:t>
            </a:r>
            <a:endParaRPr lang="en-US" alt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轉化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：窺出事件發生的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正向積極意義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或事情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本質</a:t>
            </a:r>
            <a:endParaRPr lang="en-US" alt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自我否認、自我攻擊：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離開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負面情緒現場，不隨之起舞，此為潛意識的淨化過程。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All is well!</a:t>
            </a:r>
          </a:p>
          <a:p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Everything is Okay!</a:t>
            </a: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盡人事聽天命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凡事盡心力 結果不掌控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我已經很棒了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B2491544-6861-4BA1-9111-83BEA2B6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38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D59B372-09C1-4D95-9122-F72285ACA81D}"/>
              </a:ext>
            </a:extLst>
          </p:cNvPr>
          <p:cNvSpPr/>
          <p:nvPr/>
        </p:nvSpPr>
        <p:spPr>
          <a:xfrm>
            <a:off x="2624671" y="6262382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Roboto"/>
              </a:rPr>
              <a:t>美國法官</a:t>
            </a:r>
            <a:r>
              <a:rPr lang="en-US" altLang="zh-TW" b="1" dirty="0">
                <a:latin typeface="Roboto"/>
              </a:rPr>
              <a:t>(</a:t>
            </a:r>
            <a:r>
              <a:rPr lang="zh-TW" altLang="en-US" b="1" dirty="0">
                <a:latin typeface="Roboto"/>
              </a:rPr>
              <a:t>哈佛生</a:t>
            </a:r>
            <a:r>
              <a:rPr lang="en-US" altLang="zh-TW" b="1" dirty="0">
                <a:latin typeface="Roboto"/>
              </a:rPr>
              <a:t>),</a:t>
            </a:r>
            <a:r>
              <a:rPr lang="zh-TW" altLang="en-US" b="1" dirty="0">
                <a:latin typeface="Roboto"/>
              </a:rPr>
              <a:t>另類的畢業典禮致詞</a:t>
            </a:r>
            <a:endParaRPr lang="zh-TW" altLang="en-US" b="1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79725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4909" y="265952"/>
            <a:ext cx="7924800" cy="994172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愛自己第二步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接納自己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生命禮讚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5745" y="1579418"/>
            <a:ext cx="8118764" cy="4421333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楊定一：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放過一切、放過自己、放過別人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，找回真正的大快樂</a:t>
            </a: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這是最好的安排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國王與宰相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假糊塗真智慧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挫折是偽裝的祝福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痛苦是鍍金的好時機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凡是一體兩面，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有錢難得閒，有閒難有錢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有捨有得，捨即是得。用正見的觀點看事，少了 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怨氣怨懟，多了坦然與放下，成就了清淨與智慧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尊重別人，善待自己，善待自己是道德，尊重別人一律平等是做人必須的，不懂尊重的人，不值得放在心上。</a:t>
            </a:r>
          </a:p>
          <a:p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466EBFB1-25FD-41D8-BA91-0466E1890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984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20" name="Text Box 8"/>
          <p:cNvSpPr txBox="1">
            <a:spLocks noChangeArrowheads="1"/>
          </p:cNvSpPr>
          <p:nvPr/>
        </p:nvSpPr>
        <p:spPr bwMode="auto">
          <a:xfrm>
            <a:off x="2605088" y="2297113"/>
            <a:ext cx="3835400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1600" b="1" dirty="0">
                <a:solidFill>
                  <a:schemeClr val="hlink"/>
                </a:solidFill>
                <a:latin typeface="華康中圓體" pitchFamily="49" charset="-120"/>
                <a:ea typeface="華康中圓體" pitchFamily="49" charset="-120"/>
              </a:rPr>
              <a:t>生命教育各階段重要配置內涵</a:t>
            </a:r>
          </a:p>
        </p:txBody>
      </p:sp>
      <p:grpSp>
        <p:nvGrpSpPr>
          <p:cNvPr id="781376" name="Group 64"/>
          <p:cNvGrpSpPr>
            <a:grpSpLocks/>
          </p:cNvGrpSpPr>
          <p:nvPr/>
        </p:nvGrpSpPr>
        <p:grpSpPr bwMode="auto">
          <a:xfrm>
            <a:off x="2528890" y="835026"/>
            <a:ext cx="3470274" cy="1436687"/>
            <a:chOff x="1593" y="792"/>
            <a:chExt cx="2186" cy="905"/>
          </a:xfrm>
        </p:grpSpPr>
        <p:sp>
          <p:nvSpPr>
            <p:cNvPr id="33802" name="Rectangle 18"/>
            <p:cNvSpPr>
              <a:spLocks noChangeArrowheads="1"/>
            </p:cNvSpPr>
            <p:nvPr/>
          </p:nvSpPr>
          <p:spPr bwMode="auto">
            <a:xfrm>
              <a:off x="3128" y="1465"/>
              <a:ext cx="651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Tx/>
                <a:buNone/>
              </a:pPr>
              <a:endParaRPr lang="zh-TW" altLang="zh-TW" sz="1600"/>
            </a:p>
          </p:txBody>
        </p:sp>
        <p:sp>
          <p:nvSpPr>
            <p:cNvPr id="33803" name="Rectangle 17"/>
            <p:cNvSpPr>
              <a:spLocks noChangeArrowheads="1"/>
            </p:cNvSpPr>
            <p:nvPr/>
          </p:nvSpPr>
          <p:spPr bwMode="auto">
            <a:xfrm>
              <a:off x="2477" y="1465"/>
              <a:ext cx="651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Tx/>
                <a:buNone/>
              </a:pPr>
              <a:endParaRPr lang="zh-TW" altLang="zh-TW" sz="1600"/>
            </a:p>
          </p:txBody>
        </p:sp>
        <p:sp>
          <p:nvSpPr>
            <p:cNvPr id="33804" name="Rectangle 16"/>
            <p:cNvSpPr>
              <a:spLocks noChangeArrowheads="1"/>
            </p:cNvSpPr>
            <p:nvPr/>
          </p:nvSpPr>
          <p:spPr bwMode="auto">
            <a:xfrm>
              <a:off x="1826" y="1465"/>
              <a:ext cx="651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Tx/>
                <a:buNone/>
              </a:pPr>
              <a:endParaRPr lang="zh-TW" altLang="zh-TW" sz="1600"/>
            </a:p>
          </p:txBody>
        </p:sp>
        <p:sp>
          <p:nvSpPr>
            <p:cNvPr id="33805" name="Rectangle 15"/>
            <p:cNvSpPr>
              <a:spLocks noChangeArrowheads="1"/>
            </p:cNvSpPr>
            <p:nvPr/>
          </p:nvSpPr>
          <p:spPr bwMode="auto">
            <a:xfrm>
              <a:off x="3128" y="1232"/>
              <a:ext cx="65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Tx/>
                <a:buNone/>
              </a:pPr>
              <a:endParaRPr lang="zh-TW" altLang="zh-TW" sz="1600"/>
            </a:p>
          </p:txBody>
        </p:sp>
        <p:sp>
          <p:nvSpPr>
            <p:cNvPr id="33806" name="Rectangle 14"/>
            <p:cNvSpPr>
              <a:spLocks noChangeArrowheads="1"/>
            </p:cNvSpPr>
            <p:nvPr/>
          </p:nvSpPr>
          <p:spPr bwMode="auto">
            <a:xfrm>
              <a:off x="2477" y="1232"/>
              <a:ext cx="65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Tx/>
                <a:buNone/>
              </a:pPr>
              <a:endParaRPr lang="zh-TW" altLang="zh-TW" sz="1600"/>
            </a:p>
          </p:txBody>
        </p:sp>
        <p:sp>
          <p:nvSpPr>
            <p:cNvPr id="33807" name="Rectangle 13"/>
            <p:cNvSpPr>
              <a:spLocks noChangeArrowheads="1"/>
            </p:cNvSpPr>
            <p:nvPr/>
          </p:nvSpPr>
          <p:spPr bwMode="auto">
            <a:xfrm>
              <a:off x="1826" y="1232"/>
              <a:ext cx="65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Tx/>
                <a:buNone/>
              </a:pPr>
              <a:endParaRPr lang="zh-TW" altLang="zh-TW" sz="1600"/>
            </a:p>
          </p:txBody>
        </p:sp>
        <p:sp>
          <p:nvSpPr>
            <p:cNvPr id="33808" name="Rectangle 12"/>
            <p:cNvSpPr>
              <a:spLocks noChangeArrowheads="1"/>
            </p:cNvSpPr>
            <p:nvPr/>
          </p:nvSpPr>
          <p:spPr bwMode="auto">
            <a:xfrm>
              <a:off x="3128" y="1004"/>
              <a:ext cx="651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Tx/>
                <a:buNone/>
              </a:pPr>
              <a:endParaRPr lang="zh-TW" altLang="zh-TW" sz="1600"/>
            </a:p>
          </p:txBody>
        </p:sp>
        <p:sp>
          <p:nvSpPr>
            <p:cNvPr id="33809" name="Rectangle 11"/>
            <p:cNvSpPr>
              <a:spLocks noChangeArrowheads="1"/>
            </p:cNvSpPr>
            <p:nvPr/>
          </p:nvSpPr>
          <p:spPr bwMode="auto">
            <a:xfrm>
              <a:off x="2477" y="1004"/>
              <a:ext cx="651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Tx/>
                <a:buNone/>
              </a:pPr>
              <a:endParaRPr lang="zh-TW" altLang="zh-TW" sz="1600"/>
            </a:p>
          </p:txBody>
        </p:sp>
        <p:sp>
          <p:nvSpPr>
            <p:cNvPr id="33810" name="Rectangle 10"/>
            <p:cNvSpPr>
              <a:spLocks noChangeArrowheads="1"/>
            </p:cNvSpPr>
            <p:nvPr/>
          </p:nvSpPr>
          <p:spPr bwMode="auto">
            <a:xfrm>
              <a:off x="1826" y="1004"/>
              <a:ext cx="651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Tx/>
                <a:buNone/>
              </a:pPr>
              <a:endParaRPr lang="zh-TW" altLang="zh-TW" sz="1600"/>
            </a:p>
          </p:txBody>
        </p:sp>
        <p:sp>
          <p:nvSpPr>
            <p:cNvPr id="33811" name="Line 19"/>
            <p:cNvSpPr>
              <a:spLocks noChangeShapeType="1"/>
            </p:cNvSpPr>
            <p:nvPr/>
          </p:nvSpPr>
          <p:spPr bwMode="auto">
            <a:xfrm>
              <a:off x="1826" y="1004"/>
              <a:ext cx="1953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>
              <a:off x="1826" y="1232"/>
              <a:ext cx="19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13" name="Line 21"/>
            <p:cNvSpPr>
              <a:spLocks noChangeShapeType="1"/>
            </p:cNvSpPr>
            <p:nvPr/>
          </p:nvSpPr>
          <p:spPr bwMode="auto">
            <a:xfrm>
              <a:off x="1826" y="1465"/>
              <a:ext cx="19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14" name="Line 22"/>
            <p:cNvSpPr>
              <a:spLocks noChangeShapeType="1"/>
            </p:cNvSpPr>
            <p:nvPr/>
          </p:nvSpPr>
          <p:spPr bwMode="auto">
            <a:xfrm>
              <a:off x="1826" y="1697"/>
              <a:ext cx="1953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15" name="Line 23"/>
            <p:cNvSpPr>
              <a:spLocks noChangeShapeType="1"/>
            </p:cNvSpPr>
            <p:nvPr/>
          </p:nvSpPr>
          <p:spPr bwMode="auto">
            <a:xfrm>
              <a:off x="1826" y="1004"/>
              <a:ext cx="0" cy="693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>
              <a:off x="2477" y="1004"/>
              <a:ext cx="0" cy="6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17" name="Line 25"/>
            <p:cNvSpPr>
              <a:spLocks noChangeShapeType="1"/>
            </p:cNvSpPr>
            <p:nvPr/>
          </p:nvSpPr>
          <p:spPr bwMode="auto">
            <a:xfrm>
              <a:off x="3128" y="1004"/>
              <a:ext cx="0" cy="6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18" name="Line 26"/>
            <p:cNvSpPr>
              <a:spLocks noChangeShapeType="1"/>
            </p:cNvSpPr>
            <p:nvPr/>
          </p:nvSpPr>
          <p:spPr bwMode="auto">
            <a:xfrm>
              <a:off x="3779" y="1004"/>
              <a:ext cx="0" cy="693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19" name="Text Box 58"/>
            <p:cNvSpPr txBox="1">
              <a:spLocks noChangeArrowheads="1"/>
            </p:cNvSpPr>
            <p:nvPr/>
          </p:nvSpPr>
          <p:spPr bwMode="auto">
            <a:xfrm>
              <a:off x="1593" y="1014"/>
              <a:ext cx="246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600" b="1">
                  <a:solidFill>
                    <a:schemeClr val="accent2"/>
                  </a:solidFill>
                  <a:ea typeface="標楷體" panose="03000509000000000000" pitchFamily="65" charset="-120"/>
                </a:rPr>
                <a:t>靈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600" b="1">
                  <a:solidFill>
                    <a:schemeClr val="accent2"/>
                  </a:solidFill>
                  <a:ea typeface="標楷體" panose="03000509000000000000" pitchFamily="65" charset="-120"/>
                </a:rPr>
                <a:t>心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600" b="1">
                  <a:solidFill>
                    <a:schemeClr val="accent2"/>
                  </a:solidFill>
                  <a:ea typeface="標楷體" panose="03000509000000000000" pitchFamily="65" charset="-120"/>
                </a:rPr>
                <a:t>身</a:t>
              </a:r>
            </a:p>
          </p:txBody>
        </p:sp>
        <p:sp>
          <p:nvSpPr>
            <p:cNvPr id="33820" name="Text Box 59"/>
            <p:cNvSpPr txBox="1">
              <a:spLocks noChangeArrowheads="1"/>
            </p:cNvSpPr>
            <p:nvPr/>
          </p:nvSpPr>
          <p:spPr bwMode="auto">
            <a:xfrm>
              <a:off x="1974" y="792"/>
              <a:ext cx="166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600" b="1">
                  <a:solidFill>
                    <a:schemeClr val="folHlink"/>
                  </a:solidFill>
                  <a:ea typeface="標楷體" panose="03000509000000000000" pitchFamily="65" charset="-120"/>
                </a:rPr>
                <a:t>小學　　　中學　　　大學</a:t>
              </a:r>
            </a:p>
          </p:txBody>
        </p:sp>
      </p:grpSp>
      <p:sp>
        <p:nvSpPr>
          <p:cNvPr id="781374" name="Freeform 62"/>
          <p:cNvSpPr>
            <a:spLocks/>
          </p:cNvSpPr>
          <p:nvPr/>
        </p:nvSpPr>
        <p:spPr bwMode="auto">
          <a:xfrm>
            <a:off x="2909889" y="1182690"/>
            <a:ext cx="3078163" cy="1082675"/>
          </a:xfrm>
          <a:custGeom>
            <a:avLst/>
            <a:gdLst>
              <a:gd name="T0" fmla="*/ 0 w 1953"/>
              <a:gd name="T1" fmla="*/ 2147483646 h 703"/>
              <a:gd name="T2" fmla="*/ 2147483646 w 1953"/>
              <a:gd name="T3" fmla="*/ 0 h 703"/>
              <a:gd name="T4" fmla="*/ 2147483646 w 1953"/>
              <a:gd name="T5" fmla="*/ 0 h 703"/>
              <a:gd name="T6" fmla="*/ 2147483646 w 1953"/>
              <a:gd name="T7" fmla="*/ 2147483646 h 703"/>
              <a:gd name="T8" fmla="*/ 0 w 1953"/>
              <a:gd name="T9" fmla="*/ 2147483646 h 7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3" h="703">
                <a:moveTo>
                  <a:pt x="0" y="471"/>
                </a:moveTo>
                <a:lnTo>
                  <a:pt x="1321" y="0"/>
                </a:lnTo>
                <a:lnTo>
                  <a:pt x="1953" y="0"/>
                </a:lnTo>
                <a:lnTo>
                  <a:pt x="7" y="703"/>
                </a:lnTo>
                <a:lnTo>
                  <a:pt x="0" y="471"/>
                </a:lnTo>
                <a:close/>
              </a:path>
            </a:pathLst>
          </a:custGeom>
          <a:solidFill>
            <a:srgbClr val="FF6699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801" name="Rectangle 2"/>
          <p:cNvSpPr txBox="1">
            <a:spLocks noChangeArrowheads="1"/>
          </p:cNvSpPr>
          <p:nvPr/>
        </p:nvSpPr>
        <p:spPr bwMode="auto">
          <a:xfrm>
            <a:off x="457200" y="115888"/>
            <a:ext cx="822960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chemeClr val="tx2"/>
                </a:solidFill>
                <a:latin typeface="華康黑體 Std W7" pitchFamily="34" charset="-120"/>
                <a:ea typeface="華康黑體 Std W7" pitchFamily="34" charset="-120"/>
              </a:rPr>
              <a:t>身心靈的全人生命教育</a:t>
            </a:r>
          </a:p>
        </p:txBody>
      </p:sp>
      <p:sp>
        <p:nvSpPr>
          <p:cNvPr id="2" name="矩形 1"/>
          <p:cNvSpPr/>
          <p:nvPr/>
        </p:nvSpPr>
        <p:spPr>
          <a:xfrm>
            <a:off x="542927" y="3035299"/>
            <a:ext cx="7292974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zh-TW" altLang="en-US" sz="2400" b="1" dirty="0">
                <a:ln w="63500">
                  <a:solidFill>
                    <a:srgbClr val="FFFF00">
                      <a:alpha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Arial Rounded MT Bold" panose="020F0704030504030204" pitchFamily="34" charset="0"/>
                <a:ea typeface="華康黑體 Std W7"/>
              </a:rPr>
              <a:t>「身」（</a:t>
            </a:r>
            <a:r>
              <a:rPr lang="en-US" altLang="zh-TW" sz="2400" b="1" dirty="0">
                <a:ln w="63500">
                  <a:solidFill>
                    <a:srgbClr val="FFFF00">
                      <a:alpha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Arial Rounded MT Bold" panose="020F0704030504030204" pitchFamily="34" charset="0"/>
                <a:ea typeface="華康黑體 Std W7"/>
              </a:rPr>
              <a:t>body</a:t>
            </a:r>
            <a:r>
              <a:rPr lang="zh-TW" altLang="en-US" sz="2400" b="1" dirty="0">
                <a:ln w="63500">
                  <a:solidFill>
                    <a:srgbClr val="FFFF00">
                      <a:alpha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Arial Rounded MT Bold" panose="020F0704030504030204" pitchFamily="34" charset="0"/>
                <a:ea typeface="華康黑體 Std W7"/>
              </a:rPr>
              <a:t>）</a:t>
            </a:r>
            <a:r>
              <a:rPr lang="zh-TW" altLang="en-US" sz="2400" b="1" dirty="0">
                <a:latin typeface="Arial Rounded MT Bold" panose="020F0704030504030204" pitchFamily="34" charset="0"/>
                <a:ea typeface="華康黑體 Std W7"/>
              </a:rPr>
              <a:t>代表生理、人的肉體，是一切的基礎。</a:t>
            </a:r>
            <a:endParaRPr lang="en-US" altLang="zh-TW" sz="2400" b="1" dirty="0">
              <a:latin typeface="Arial Rounded MT Bold" panose="020F0704030504030204" pitchFamily="34" charset="0"/>
              <a:ea typeface="華康黑體 Std W7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9131" y="3975426"/>
            <a:ext cx="7805737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zh-TW" altLang="en-US" sz="2400" b="1" dirty="0">
                <a:ln w="63500">
                  <a:solidFill>
                    <a:srgbClr val="FFFF00">
                      <a:alpha val="50000"/>
                    </a:srgb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華康中圓體" pitchFamily="49" charset="-120"/>
                <a:ea typeface="華康黑體 Std W7"/>
              </a:rPr>
              <a:t>「心」（</a:t>
            </a:r>
            <a:r>
              <a:rPr lang="en-US" altLang="zh-TW" sz="2400" b="1" dirty="0">
                <a:ln w="63500">
                  <a:solidFill>
                    <a:srgbClr val="FFFF00">
                      <a:alpha val="50000"/>
                    </a:srgb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華康中圓體" pitchFamily="49" charset="-120"/>
                <a:ea typeface="華康黑體 Std W7"/>
              </a:rPr>
              <a:t>mind</a:t>
            </a:r>
            <a:r>
              <a:rPr lang="zh-TW" altLang="en-US" sz="2400" b="1" dirty="0">
                <a:ln w="63500">
                  <a:solidFill>
                    <a:srgbClr val="FFFF00">
                      <a:alpha val="50000"/>
                    </a:srgb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華康中圓體" pitchFamily="49" charset="-120"/>
                <a:ea typeface="華康黑體 Std W7"/>
              </a:rPr>
              <a:t>）</a:t>
            </a:r>
            <a:r>
              <a:rPr lang="zh-TW" altLang="en-US" sz="2400" b="1" dirty="0">
                <a:latin typeface="華康中圓體" pitchFamily="49" charset="-120"/>
                <a:ea typeface="華康黑體 Std W7"/>
              </a:rPr>
              <a:t>意謂心理或意識，是一個人意識、推理、決定、認知、分析判斷等，也是自我思想與行動的橋樑。</a:t>
            </a:r>
          </a:p>
        </p:txBody>
      </p:sp>
      <p:sp>
        <p:nvSpPr>
          <p:cNvPr id="4" name="矩形 3"/>
          <p:cNvSpPr/>
          <p:nvPr/>
        </p:nvSpPr>
        <p:spPr>
          <a:xfrm>
            <a:off x="775855" y="5237610"/>
            <a:ext cx="7910945" cy="1281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zh-TW" altLang="en-US" sz="2400" b="1" dirty="0">
                <a:ln w="63500">
                  <a:solidFill>
                    <a:srgbClr val="FFFF00">
                      <a:alpha val="50000"/>
                    </a:srgb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華康中圓體" pitchFamily="49" charset="-120"/>
                <a:ea typeface="華康黑體 Std W7"/>
              </a:rPr>
              <a:t>「靈」（</a:t>
            </a:r>
            <a:r>
              <a:rPr lang="en-US" altLang="zh-TW" sz="2400" b="1" dirty="0">
                <a:ln w="63500">
                  <a:solidFill>
                    <a:srgbClr val="FFFF00">
                      <a:alpha val="50000"/>
                    </a:srgb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華康中圓體" pitchFamily="49" charset="-120"/>
                <a:ea typeface="華康黑體 Std W7"/>
              </a:rPr>
              <a:t>spirit</a:t>
            </a:r>
            <a:r>
              <a:rPr lang="zh-TW" altLang="en-US" sz="2400" b="1" dirty="0">
                <a:ln w="63500">
                  <a:solidFill>
                    <a:srgbClr val="FFFF00">
                      <a:alpha val="50000"/>
                    </a:srgb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華康中圓體" pitchFamily="49" charset="-120"/>
                <a:ea typeface="華康黑體 Std W7"/>
              </a:rPr>
              <a:t>）</a:t>
            </a:r>
            <a:r>
              <a:rPr lang="zh-TW" altLang="en-US" sz="2400" b="1" dirty="0">
                <a:latin typeface="華康中圓體" pitchFamily="49" charset="-120"/>
                <a:ea typeface="華康黑體 Std W7"/>
              </a:rPr>
              <a:t>則指生命的呼吸，超脫心境的深沉</a:t>
            </a:r>
            <a:r>
              <a:rPr lang="zh-TW" altLang="en-US" sz="2400" b="1" dirty="0">
                <a:solidFill>
                  <a:srgbClr val="FF0000"/>
                </a:solidFill>
                <a:latin typeface="華康中圓體" pitchFamily="49" charset="-120"/>
                <a:ea typeface="華康黑體 Std W7"/>
              </a:rPr>
              <a:t>意識</a:t>
            </a:r>
            <a:r>
              <a:rPr lang="zh-TW" altLang="en-US" sz="2400" b="1" dirty="0">
                <a:latin typeface="華康中圓體" pitchFamily="49" charset="-120"/>
                <a:ea typeface="華康黑體 Std W7"/>
              </a:rPr>
              <a:t>，是一種</a:t>
            </a:r>
            <a:r>
              <a:rPr lang="zh-TW" altLang="en-US" sz="2400" b="1" dirty="0">
                <a:solidFill>
                  <a:srgbClr val="3333CC"/>
                </a:solidFill>
                <a:latin typeface="華康中圓體" pitchFamily="49" charset="-120"/>
                <a:ea typeface="華康黑體 Std W7"/>
              </a:rPr>
              <a:t>向內的追求</a:t>
            </a:r>
            <a:r>
              <a:rPr lang="zh-TW" altLang="en-US" sz="2400" b="1" dirty="0">
                <a:latin typeface="華康中圓體" pitchFamily="49" charset="-120"/>
                <a:ea typeface="華康黑體 Std W7"/>
              </a:rPr>
              <a:t>，也就是</a:t>
            </a:r>
            <a:r>
              <a:rPr lang="zh-TW" altLang="en-US" sz="2400" b="1" dirty="0">
                <a:solidFill>
                  <a:srgbClr val="3333CC"/>
                </a:solidFill>
                <a:latin typeface="華康中圓體" pitchFamily="49" charset="-120"/>
                <a:ea typeface="華康黑體 Std W7"/>
              </a:rPr>
              <a:t>追求真理的良心、赤心、博愛心</a:t>
            </a:r>
            <a:r>
              <a:rPr lang="zh-TW" altLang="en-US" sz="2400" b="1" dirty="0">
                <a:latin typeface="華康中圓體" pitchFamily="49" charset="-120"/>
                <a:ea typeface="華康黑體 Std W7"/>
              </a:rPr>
              <a:t>，具有嚮往永恆並虔敬神聖的存在本質。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8A424B2E-46D8-46FF-A076-B3F8ABCE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97980-4AEC-4174-B434-6C9D28AFC2BD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06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1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1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8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8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20" grpId="0"/>
      <p:bldP spid="78137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723819" y="135322"/>
            <a:ext cx="6762831" cy="1005437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接納後就會積極面對與改變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62840" y="1186679"/>
            <a:ext cx="7952510" cy="5352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費斯汀格法則</a:t>
            </a:r>
            <a:r>
              <a:rPr lang="en-US" altLang="zh-TW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2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200" b="1" dirty="0">
                <a:solidFill>
                  <a:srgbClr val="54545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生活中的10％是由發生在你身上的事情組成，而另外的90％則是由你對所發生的事情如何反應所決定。 換言之，生活中有10%的事情是我們無法掌控的，而另外的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90%卻是我們能掌控的</a:t>
            </a:r>
            <a:r>
              <a:rPr lang="en-US" altLang="zh-TW" sz="3200" b="1" dirty="0">
                <a:solidFill>
                  <a:srgbClr val="54545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3200" b="1" dirty="0">
                <a:solidFill>
                  <a:srgbClr val="54545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手錶</a:t>
            </a:r>
            <a:r>
              <a:rPr lang="en-US" altLang="zh-TW" sz="3200" b="1" dirty="0">
                <a:solidFill>
                  <a:srgbClr val="54545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200" b="1" dirty="0">
                <a:solidFill>
                  <a:srgbClr val="54545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r>
              <a:rPr lang="zh-TW" altLang="en-US" sz="3200" b="1" dirty="0">
                <a:solidFill>
                  <a:srgbClr val="54545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我們常常相反作為</a:t>
            </a:r>
            <a:endParaRPr lang="en-US" altLang="zh-TW" sz="32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前攝行為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即所謂境由心轉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人生危機事情發生的瞬間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反過來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控制局面而不被局面所牽制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感冒藥水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4272-594B-144B-870C-47C0F96DEB7B}" type="slidenum">
              <a:rPr kumimoji="1" lang="zh-TW" altLang="en-US" smtClean="0"/>
              <a:t>40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784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2924" y="231238"/>
            <a:ext cx="5915025" cy="994172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人若精彩，天自安排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0437" y="1627191"/>
            <a:ext cx="7883236" cy="486000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允許別人作他們自己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。如此，你會增強接納自己的本來面目與善待自己的能力。當你接納自己、愛自己，你提升振動頻率而吸引來更好的事物。接受你無法改變的事，並從中看出其正面意義。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例如，你期待度假晴空萬里，結果卻陰雨綿綿！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找出新處境的禮物，不要抱怨你的惡運，欣賞雨天的美好，並且感激它改變你的行程所帶來的一切。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你的大我為了更好的原因創造出這個變動。即使此時你不明白事情為何如此，也要堅定對宇宙是完美的信心。</a:t>
            </a:r>
            <a:b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宇宙以完美的方式運作，從完美到完美。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花若盛開，蝴蝶自來；人若精彩，天自安排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3D654655-7278-4B5D-8789-62AA26A6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4499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愛自己綜整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懂得愛別人前先愛自己，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覺察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自己做出行為的情緒、目的動機、方法、有意識地過日子，學會問自己找出內心真正的回答。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接納與壓抑不同，唯有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才能真正的放下，壓抑不過是另一種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逃避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罷了，若是壓抑過大，甚至會導致觸底反彈，引發嚴重的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心理疾病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。不足也是自己的一部分，沒有辦法接納便是意味著沒有辦法接納真正的自己，因為沒有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人是完美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接納自己的不足才能往前走、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勇於完善自己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EBA50C79-0FD0-4BF8-9B86-D362F144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973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122A32F-193F-D546-8C24-FF760FEB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32157" y="-330241"/>
            <a:ext cx="7558486" cy="2400317"/>
          </a:xfrm>
        </p:spPr>
        <p:txBody>
          <a:bodyPr/>
          <a:lstStyle/>
          <a:p>
            <a:r>
              <a:rPr lang="zh-MO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超越自己</a:t>
            </a:r>
            <a:endParaRPr lang="en-GB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30" name="Picture 6" descr="ãååè¡å²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29" y="1083306"/>
            <a:ext cx="2939601" cy="195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81891" y="2823036"/>
            <a:ext cx="8287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沒四肢的他感動數十億人</a:t>
            </a:r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游泳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,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開車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,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運動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....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演講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,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開公司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,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他會常人不會的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  <a:cs typeface="Arial Unicode MS" panose="020B0604020202020204" pitchFamily="34" charset="-120"/>
            </a:endParaRPr>
          </a:p>
          <a:p>
            <a:endParaRPr lang="en-US" altLang="zh-TW" sz="2800" b="1" i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「如果我出生就沒手沒腳的原因，只是為了拯救世上某些靈魂，這當然非常值得。」──力克胡哲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  <a:cs typeface="Arial Unicode MS" panose="020B060402020202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27646" y="5931579"/>
            <a:ext cx="5888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1992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年巴塞隆納奧運會 運動員激勵影片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Derek Redmond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0D9E7C0C-9424-40AE-A7F5-8CB1551DA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3457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如何超越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4112" y="1895356"/>
            <a:ext cx="8795775" cy="31819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給自己與別人點亮一盞心燈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倒下或四肢沒了的孩子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也能站起來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做常人不能做的事。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接納並克服弱點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信念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建立、力行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實踐</a:t>
            </a:r>
            <a:endParaRPr lang="en-US" altLang="zh-TW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4" descr="ãååè¡å²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11" y="160459"/>
            <a:ext cx="2179258" cy="306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C8D012C0-07D9-455F-B268-D8D02738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0486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超越</a:t>
            </a:r>
            <a: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完善</a:t>
            </a:r>
            <a: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10838"/>
            <a:ext cx="6762831" cy="3181991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面對天災人禍、生離死別、各種的缺殘，你懷著什麼樣的心情呢？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我們每個人的內在，都有一股源源不斷的力量嗎？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內在力量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智者協助或自己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是需要被喚醒與鍛鍊的，找回自己的力量，你一定可以超越人生的困境！</a:t>
            </a:r>
          </a:p>
        </p:txBody>
      </p:sp>
      <p:pic>
        <p:nvPicPr>
          <p:cNvPr id="2050" name="Picture 2" descr="ãèèè¨ç·´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67" y="4861258"/>
            <a:ext cx="2073241" cy="174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621704" y="6038541"/>
            <a:ext cx="2776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Roboto"/>
              </a:rPr>
              <a:t>*不要證明只要進步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51582EB6-2B5A-406B-8306-CC541C45B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45393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873" y="201396"/>
            <a:ext cx="78867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跨越困境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526958"/>
            <a:ext cx="8171401" cy="5215946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困境代表什麼意思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並且告訴自己此刻要學些什麼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告訴自己：「我必須學點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新的知識和能力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，來面對的問題」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推諉到他人和環境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，也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不以過去的創傷為藉口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突破不了困境，是因沒有覺察到自己被過去的經驗困住了，也不知道應該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超越過去的框架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，在觀念、技能、眼界上成長。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勇氣必須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透過完成某些事物或親身體驗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來養成。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有挫折感時，必須以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鼓勵打氣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的方法讓他有勇氣繼續嘗試。如果沒有鼓勵，只是批評與要求，便無法讓孩子在完成事情的歷程中培養出面對困難的勇氣。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6E2E25D8-6FC6-45A0-BCE2-D6C210D8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29311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055" y="0"/>
            <a:ext cx="7886700" cy="1325563"/>
          </a:xfrm>
        </p:spPr>
        <p:txBody>
          <a:bodyPr>
            <a:normAutofit/>
          </a:bodyPr>
          <a:lstStyle/>
          <a:p>
            <a:r>
              <a:rPr lang="zh-MO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超越自己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1055" y="1325563"/>
            <a:ext cx="8188036" cy="5827854"/>
          </a:xfrm>
        </p:spPr>
        <p:txBody>
          <a:bodyPr>
            <a:normAutofit lnSpcReduction="10000"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設定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短中長程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做就對了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時間分配 管理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和自己競賽 適時鼓勵自己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不要攀比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今日事 今日畢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說的到做的到 但也無須苛責自己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檢討成效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持之以恆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行者無疆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7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人生最大的成功 是超越自己</a:t>
            </a:r>
            <a:endParaRPr lang="en-US" altLang="zh-TW" sz="47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7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無須打敗別人 只要戰勝自己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607" y="365126"/>
            <a:ext cx="3371488" cy="2243572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439FEA0C-88B4-4B48-8A7F-1423D0E21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35817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D121E1A-1733-054D-BB96-75AB2BC82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555" y="174128"/>
            <a:ext cx="7558486" cy="1520687"/>
          </a:xfrm>
        </p:spPr>
        <p:txBody>
          <a:bodyPr/>
          <a:lstStyle/>
          <a:p>
            <a:r>
              <a:rPr lang="zh-MO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脆弱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勇敢 超越</a:t>
            </a:r>
            <a:endParaRPr lang="en-GB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1595124" y="2046114"/>
            <a:ext cx="5806937" cy="2979296"/>
          </a:xfrm>
        </p:spPr>
        <p:txBody>
          <a:bodyPr>
            <a:noAutofit/>
          </a:bodyPr>
          <a:lstStyle/>
          <a:p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打氣</a:t>
            </a:r>
            <a:endParaRPr lang="en-US" altLang="zh-TW" sz="3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書籍</a:t>
            </a:r>
            <a:endParaRPr lang="en-US" altLang="zh-TW" sz="3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電影</a:t>
            </a:r>
            <a:endParaRPr lang="en-US" altLang="zh-TW" sz="3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偉人傳記</a:t>
            </a:r>
            <a:endParaRPr lang="en-US" altLang="zh-TW" sz="3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演講</a:t>
            </a:r>
            <a:endParaRPr lang="en-US" altLang="zh-TW" sz="3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跟隨智者</a:t>
            </a:r>
            <a:endParaRPr lang="en-US" altLang="zh-TW" sz="3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信仰</a:t>
            </a:r>
            <a:endParaRPr lang="en-US" altLang="zh-TW" sz="3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探索體驗</a:t>
            </a:r>
            <a:r>
              <a:rPr lang="en-US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3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332" y="4063353"/>
            <a:ext cx="2578454" cy="257845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-3121" t="-14749" r="3121" b="40969"/>
          <a:stretch/>
        </p:blipFill>
        <p:spPr>
          <a:xfrm>
            <a:off x="-79899" y="1605217"/>
            <a:ext cx="3129225" cy="3197603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15C3C19B-7CB3-4151-90A3-66B532DF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3776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群組 23"/>
          <p:cNvGrpSpPr/>
          <p:nvPr/>
        </p:nvGrpSpPr>
        <p:grpSpPr>
          <a:xfrm>
            <a:off x="500034" y="0"/>
            <a:ext cx="8143932" cy="6502422"/>
            <a:chOff x="749360" y="-155018"/>
            <a:chExt cx="8143932" cy="6502422"/>
          </a:xfrm>
        </p:grpSpPr>
        <p:sp>
          <p:nvSpPr>
            <p:cNvPr id="4" name="文字方塊 3"/>
            <p:cNvSpPr txBox="1"/>
            <p:nvPr/>
          </p:nvSpPr>
          <p:spPr>
            <a:xfrm>
              <a:off x="785786" y="642918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國小</a:t>
              </a: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785786" y="1285860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國中</a:t>
              </a: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749360" y="2488164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專科</a:t>
              </a: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749360" y="3404716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大學</a:t>
              </a: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749360" y="4333410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碩士</a:t>
              </a: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853505" y="536438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博士</a:t>
              </a:r>
              <a:endParaRPr lang="en-US" altLang="zh-TW" sz="2000" dirty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升等</a:t>
              </a: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070115" y="159228"/>
              <a:ext cx="21082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>
                  <a:latin typeface="標楷體" pitchFamily="65" charset="-120"/>
                  <a:ea typeface="標楷體" pitchFamily="65" charset="-120"/>
                </a:rPr>
                <a:t>心理狀況 </a:t>
              </a:r>
              <a:r>
                <a:rPr lang="en-US" altLang="zh-TW" sz="2000" b="1" dirty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2000" b="1" dirty="0">
                  <a:latin typeface="標楷體" pitchFamily="65" charset="-120"/>
                  <a:ea typeface="標楷體" pitchFamily="65" charset="-120"/>
                </a:rPr>
                <a:t>事件</a:t>
              </a:r>
              <a:r>
                <a:rPr lang="en-US" altLang="zh-TW" sz="2000" b="1" dirty="0">
                  <a:latin typeface="標楷體" pitchFamily="65" charset="-120"/>
                  <a:ea typeface="標楷體" pitchFamily="65" charset="-120"/>
                </a:rPr>
                <a:t>)</a:t>
              </a:r>
              <a:endParaRPr lang="zh-TW" altLang="en-US" sz="20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221864" y="706591"/>
              <a:ext cx="13388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latin typeface="標楷體" pitchFamily="65" charset="-120"/>
                  <a:ea typeface="標楷體" pitchFamily="65" charset="-120"/>
                </a:rPr>
                <a:t>遺棄 </a:t>
              </a:r>
              <a:r>
                <a:rPr lang="en-US" altLang="zh-TW" sz="1200" b="1" dirty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1200" b="1" dirty="0">
                  <a:latin typeface="標楷體" pitchFamily="65" charset="-120"/>
                  <a:ea typeface="標楷體" pitchFamily="65" charset="-120"/>
                </a:rPr>
                <a:t>馬公眷村</a:t>
              </a:r>
              <a:r>
                <a:rPr lang="en-US" altLang="zh-TW" sz="1200" b="1" dirty="0">
                  <a:latin typeface="標楷體" pitchFamily="65" charset="-120"/>
                  <a:ea typeface="標楷體" pitchFamily="65" charset="-120"/>
                </a:rPr>
                <a:t>)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276853" y="1291152"/>
              <a:ext cx="144142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b="1" dirty="0">
                  <a:latin typeface="標楷體" pitchFamily="65" charset="-120"/>
                  <a:ea typeface="標楷體" pitchFamily="65" charset="-120"/>
                </a:rPr>
                <a:t>厭惡家暴</a:t>
              </a:r>
              <a:endParaRPr lang="en-US" altLang="zh-TW" sz="1400" b="1" dirty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1400" b="1" dirty="0">
                  <a:latin typeface="標楷體" pitchFamily="65" charset="-120"/>
                  <a:ea typeface="標楷體" pitchFamily="65" charset="-120"/>
                </a:rPr>
                <a:t>目睹兒</a:t>
              </a:r>
              <a:endParaRPr lang="en-US" altLang="zh-TW" sz="1400" b="1" dirty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1400" b="1" dirty="0">
                  <a:latin typeface="標楷體" pitchFamily="65" charset="-120"/>
                  <a:ea typeface="標楷體" pitchFamily="65" charset="-120"/>
                </a:rPr>
                <a:t>房子第一次查封</a:t>
              </a:r>
              <a:endParaRPr lang="en-US" altLang="zh-TW" sz="14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296570" y="2326318"/>
              <a:ext cx="12618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latin typeface="標楷體" pitchFamily="65" charset="-120"/>
                  <a:ea typeface="標楷體" pitchFamily="65" charset="-120"/>
                </a:rPr>
                <a:t>憎怨</a:t>
              </a:r>
              <a:endParaRPr lang="en-US" altLang="zh-TW" sz="1200" b="1" dirty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1200" b="1" dirty="0">
                  <a:latin typeface="標楷體" pitchFamily="65" charset="-120"/>
                  <a:ea typeface="標楷體" pitchFamily="65" charset="-120"/>
                </a:rPr>
                <a:t>放棄雄女</a:t>
              </a:r>
              <a:endParaRPr lang="en-US" altLang="zh-TW" sz="1200" b="1" dirty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1200" b="1" dirty="0">
                  <a:latin typeface="標楷體" pitchFamily="65" charset="-120"/>
                  <a:ea typeface="標楷體" pitchFamily="65" charset="-120"/>
                </a:rPr>
                <a:t>害怕失敗</a:t>
              </a:r>
              <a:endParaRPr lang="en-US" altLang="zh-TW" sz="1200" b="1" dirty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1200" b="1" dirty="0">
                  <a:latin typeface="標楷體" pitchFamily="65" charset="-120"/>
                  <a:ea typeface="標楷體" pitchFamily="65" charset="-120"/>
                </a:rPr>
                <a:t>房子第二次查封</a:t>
              </a:r>
              <a:endParaRPr lang="en-US" altLang="zh-TW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282453" y="3436407"/>
              <a:ext cx="12618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latin typeface="標楷體" pitchFamily="65" charset="-120"/>
                  <a:ea typeface="標楷體" pitchFamily="65" charset="-120"/>
                </a:rPr>
                <a:t>自卑</a:t>
              </a:r>
              <a:endParaRPr lang="en-US" altLang="zh-TW" sz="1200" b="1" dirty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1200" b="1" dirty="0">
                  <a:latin typeface="標楷體" pitchFamily="65" charset="-120"/>
                  <a:ea typeface="標楷體" pitchFamily="65" charset="-120"/>
                </a:rPr>
                <a:t>同學都第一志願</a:t>
              </a:r>
              <a:endParaRPr lang="en-US" altLang="zh-TW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2305841" y="4281737"/>
              <a:ext cx="1184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latin typeface="標楷體" pitchFamily="65" charset="-120"/>
                  <a:ea typeface="標楷體" pitchFamily="65" charset="-120"/>
                </a:rPr>
                <a:t>拚搏</a:t>
              </a:r>
              <a:endParaRPr lang="en-US" altLang="zh-TW" sz="1200" b="1" dirty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1200" b="1" dirty="0">
                  <a:latin typeface="標楷體" pitchFamily="65" charset="-120"/>
                  <a:ea typeface="標楷體" pitchFamily="65" charset="-120"/>
                </a:rPr>
                <a:t>競爭 追求聲名</a:t>
              </a:r>
              <a:endParaRPr lang="en-US" altLang="zh-TW" sz="1200" b="1" dirty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1200" b="1" dirty="0">
                  <a:latin typeface="標楷體" pitchFamily="65" charset="-120"/>
                  <a:ea typeface="標楷體" pitchFamily="65" charset="-120"/>
                </a:rPr>
                <a:t>同事家世好</a:t>
              </a:r>
              <a:endParaRPr lang="en-US" altLang="zh-TW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271407" y="5034644"/>
              <a:ext cx="8002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latin typeface="標楷體" pitchFamily="65" charset="-120"/>
                  <a:ea typeface="標楷體" pitchFamily="65" charset="-120"/>
                </a:rPr>
                <a:t>拚搏</a:t>
              </a:r>
              <a:endParaRPr lang="en-US" altLang="zh-TW" sz="1200" b="1" dirty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1200" b="1" dirty="0">
                  <a:latin typeface="標楷體" pitchFamily="65" charset="-120"/>
                  <a:ea typeface="標楷體" pitchFamily="65" charset="-120"/>
                </a:rPr>
                <a:t>競爭</a:t>
              </a:r>
              <a:endParaRPr lang="en-US" altLang="zh-TW" sz="1200" b="1" dirty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1200" b="1" dirty="0">
                  <a:latin typeface="標楷體" pitchFamily="65" charset="-120"/>
                  <a:ea typeface="標楷體" pitchFamily="65" charset="-120"/>
                </a:rPr>
                <a:t>證明</a:t>
              </a:r>
              <a:endParaRPr lang="en-US" altLang="zh-TW" sz="1200" b="1" dirty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1200" b="1" dirty="0">
                  <a:latin typeface="標楷體" pitchFamily="65" charset="-120"/>
                  <a:ea typeface="標楷體" pitchFamily="65" charset="-120"/>
                </a:rPr>
                <a:t>勝贏</a:t>
              </a:r>
              <a:endParaRPr lang="en-US" altLang="zh-TW" sz="1200" b="1" dirty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1200" b="1" dirty="0">
                  <a:latin typeface="標楷體" pitchFamily="65" charset="-120"/>
                  <a:ea typeface="標楷體" pitchFamily="65" charset="-120"/>
                </a:rPr>
                <a:t>吃安眠藥</a:t>
              </a:r>
              <a:endParaRPr lang="en-US" altLang="zh-TW" sz="1200" b="1" dirty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1200" b="1" dirty="0">
                  <a:latin typeface="標楷體" pitchFamily="65" charset="-120"/>
                  <a:ea typeface="標楷體" pitchFamily="65" charset="-120"/>
                </a:rPr>
                <a:t>瀕死</a:t>
              </a:r>
              <a:endParaRPr lang="en-US" altLang="zh-TW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785786" y="202148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>
                  <a:latin typeface="標楷體" pitchFamily="65" charset="-120"/>
                  <a:ea typeface="標楷體" pitchFamily="65" charset="-120"/>
                </a:rPr>
                <a:t>歷程</a:t>
              </a:r>
            </a:p>
          </p:txBody>
        </p:sp>
        <p:cxnSp>
          <p:nvCxnSpPr>
            <p:cNvPr id="20" name="直線接點 19"/>
            <p:cNvCxnSpPr/>
            <p:nvPr/>
          </p:nvCxnSpPr>
          <p:spPr>
            <a:xfrm>
              <a:off x="785786" y="571480"/>
              <a:ext cx="8001056" cy="15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文字方塊 42"/>
            <p:cNvSpPr txBox="1"/>
            <p:nvPr/>
          </p:nvSpPr>
          <p:spPr>
            <a:xfrm>
              <a:off x="4535574" y="-15501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zh-TW" sz="2000" b="1" dirty="0">
                  <a:latin typeface="標楷體" pitchFamily="65" charset="-120"/>
                  <a:ea typeface="標楷體" pitchFamily="65" charset="-120"/>
                </a:rPr>
                <a:t>Ι</a:t>
              </a:r>
              <a:endParaRPr lang="zh-TW" altLang="en-US" sz="20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6107210" y="-155018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>
                  <a:latin typeface="標楷體" pitchFamily="65" charset="-120"/>
                  <a:ea typeface="標楷體" pitchFamily="65" charset="-120"/>
                </a:rPr>
                <a:t>II</a:t>
              </a:r>
              <a:endParaRPr lang="zh-TW" altLang="en-US" sz="20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5464268" y="773652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zh-TW" sz="20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4464136" y="159228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>
                  <a:latin typeface="標楷體" pitchFamily="65" charset="-120"/>
                  <a:ea typeface="標楷體" pitchFamily="65" charset="-120"/>
                </a:rPr>
                <a:t>接納</a:t>
              </a:r>
            </a:p>
          </p:txBody>
        </p:sp>
        <p:cxnSp>
          <p:nvCxnSpPr>
            <p:cNvPr id="51" name="直線接點 50"/>
            <p:cNvCxnSpPr/>
            <p:nvPr/>
          </p:nvCxnSpPr>
          <p:spPr>
            <a:xfrm>
              <a:off x="4607012" y="202148"/>
              <a:ext cx="4214842" cy="15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文字方塊 53"/>
            <p:cNvSpPr txBox="1"/>
            <p:nvPr/>
          </p:nvSpPr>
          <p:spPr>
            <a:xfrm>
              <a:off x="5753878" y="159228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>
                  <a:latin typeface="標楷體" pitchFamily="65" charset="-120"/>
                  <a:ea typeface="標楷體" pitchFamily="65" charset="-120"/>
                </a:rPr>
                <a:t>正向語言</a:t>
              </a:r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5825316" y="659294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自食其力</a:t>
              </a:r>
              <a:endParaRPr lang="en-US" altLang="zh-TW" sz="20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5861260" y="1509685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勇敢堅韌</a:t>
              </a:r>
              <a:endParaRPr lang="en-US" altLang="zh-TW" sz="20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5846244" y="2571475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最適選擇</a:t>
              </a:r>
              <a:endParaRPr lang="en-US" altLang="zh-TW" sz="20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5846244" y="361638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堅毅奮鬥</a:t>
              </a:r>
              <a:endParaRPr lang="en-US" altLang="zh-TW" sz="20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5838063" y="4743402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肯定自我</a:t>
              </a:r>
              <a:endParaRPr lang="en-US" altLang="zh-TW" sz="2000" dirty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挑戰自我</a:t>
              </a:r>
              <a:endParaRPr lang="en-US" altLang="zh-TW" sz="20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7821722" y="-155018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>
                  <a:latin typeface="標楷體" pitchFamily="65" charset="-120"/>
                  <a:ea typeface="標楷體" pitchFamily="65" charset="-120"/>
                </a:rPr>
                <a:t>III</a:t>
              </a:r>
              <a:endParaRPr lang="zh-TW" altLang="en-US" sz="20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7535970" y="202148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>
                  <a:latin typeface="標楷體" pitchFamily="65" charset="-120"/>
                  <a:ea typeface="標楷體" pitchFamily="65" charset="-120"/>
                </a:rPr>
                <a:t>臣服超越</a:t>
              </a:r>
            </a:p>
          </p:txBody>
        </p:sp>
        <p:cxnSp>
          <p:nvCxnSpPr>
            <p:cNvPr id="65" name="直線接點 64"/>
            <p:cNvCxnSpPr/>
            <p:nvPr/>
          </p:nvCxnSpPr>
          <p:spPr>
            <a:xfrm>
              <a:off x="820798" y="-85192"/>
              <a:ext cx="8001056" cy="15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>
              <a:off x="892236" y="6345816"/>
              <a:ext cx="8001056" cy="15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8" name="直線單箭頭接點 27"/>
          <p:cNvCxnSpPr/>
          <p:nvPr/>
        </p:nvCxnSpPr>
        <p:spPr>
          <a:xfrm rot="5400000">
            <a:off x="-677899" y="3393281"/>
            <a:ext cx="4928428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rot="10800000" flipV="1">
            <a:off x="1643042" y="1000108"/>
            <a:ext cx="357190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rot="10800000" flipV="1">
            <a:off x="1643042" y="1714488"/>
            <a:ext cx="357190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 rot="10800000" flipV="1">
            <a:off x="1643042" y="2857496"/>
            <a:ext cx="357190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 rot="10800000" flipV="1">
            <a:off x="1571604" y="4714884"/>
            <a:ext cx="357190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4201471" y="824580"/>
            <a:ext cx="563882" cy="1714512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r>
              <a:rPr lang="zh-TW" altLang="en-US" sz="1200" b="1" dirty="0">
                <a:latin typeface="標楷體" pitchFamily="65" charset="-120"/>
                <a:ea typeface="標楷體" pitchFamily="65" charset="-120"/>
              </a:rPr>
              <a:t>接納內在小孩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4224880" y="2469861"/>
            <a:ext cx="563882" cy="2071702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r>
              <a:rPr lang="zh-TW" altLang="en-US" sz="1200" b="1" dirty="0">
                <a:latin typeface="標楷體" pitchFamily="65" charset="-120"/>
                <a:ea typeface="標楷體" pitchFamily="65" charset="-120"/>
              </a:rPr>
              <a:t>接納自己的不足</a:t>
            </a:r>
          </a:p>
        </p:txBody>
      </p:sp>
      <p:cxnSp>
        <p:nvCxnSpPr>
          <p:cNvPr id="46" name="直線接點 45"/>
          <p:cNvCxnSpPr/>
          <p:nvPr/>
        </p:nvCxnSpPr>
        <p:spPr>
          <a:xfrm rot="10800000" flipV="1">
            <a:off x="1643042" y="3857628"/>
            <a:ext cx="357190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文字方塊 46"/>
          <p:cNvSpPr txBox="1"/>
          <p:nvPr/>
        </p:nvSpPr>
        <p:spPr>
          <a:xfrm>
            <a:off x="4201471" y="4541563"/>
            <a:ext cx="563882" cy="2071702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r>
              <a:rPr lang="zh-TW" altLang="en-US" sz="1200" b="1" dirty="0">
                <a:latin typeface="標楷體" pitchFamily="65" charset="-120"/>
                <a:ea typeface="標楷體" pitchFamily="65" charset="-120"/>
              </a:rPr>
              <a:t>接納自己的害怕</a:t>
            </a:r>
          </a:p>
        </p:txBody>
      </p:sp>
      <p:sp>
        <p:nvSpPr>
          <p:cNvPr id="63" name="文字方塊 62"/>
          <p:cNvSpPr txBox="1"/>
          <p:nvPr/>
        </p:nvSpPr>
        <p:spPr>
          <a:xfrm>
            <a:off x="7500958" y="1428736"/>
            <a:ext cx="500066" cy="500066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感謝所有安排 一切都是最好的安排</a:t>
            </a:r>
          </a:p>
        </p:txBody>
      </p:sp>
      <p:sp>
        <p:nvSpPr>
          <p:cNvPr id="64" name="文字方塊 63"/>
          <p:cNvSpPr txBox="1"/>
          <p:nvPr/>
        </p:nvSpPr>
        <p:spPr>
          <a:xfrm>
            <a:off x="7997166" y="1142984"/>
            <a:ext cx="500066" cy="500066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平靜、感謝、利他、勇敢、補足及超越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3E348625-5876-45EC-8B28-12D593AE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6335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心靈</a:t>
            </a:r>
          </a:p>
        </p:txBody>
      </p:sp>
      <p:sp>
        <p:nvSpPr>
          <p:cNvPr id="4" name="矩形 3"/>
          <p:cNvSpPr/>
          <p:nvPr/>
        </p:nvSpPr>
        <p:spPr>
          <a:xfrm>
            <a:off x="745723" y="1349406"/>
            <a:ext cx="67470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心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是什麼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是一種複雜的綜合體，其本質是純淨的，沒有任何偏向的。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人出生後便會因為各式原因影響到心，人為了保護自己會使自己偽裝成外界希望的樣子，久而久之那種偽裝，便開始向心本體侵蝕，心不得不陷入自我封閉的狀態，也感受不到他人心的訊號，也無法理解他人心的感受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若無法察覺，自閉的心便會沉睡，甚至消失連帶著靈魂一同消失。只留下偽裝的外殼，但若覺察到心的狀態，敲開偽裝讓心去接觸世界，懂事故卻不事故、去試去闖、去問去找，保持心的通透，卻不懼怕接觸其他色彩，接受心本然的存在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F95E6918-FB82-4E3F-A8DD-11988CF54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97980-4AEC-4174-B434-6C9D28AFC2BD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90624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生命回顧領悟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690689"/>
            <a:ext cx="8160244" cy="4674600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踏實學習，無需刻意 汲汲營營，不要飲鴆止渴 勿尸位素餐。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盡人事聽天命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。水到渠成，恰如其分即能體驗幸福。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高中 高職 五專，平等看待、無二無別，接納並專注於當下的學習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人生很多重新洗牌機會，沒有一條路是白走的。思想到了，行動也要跟著啟動，融入當下環境。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固然過去值得緬懷，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現在更應該好好把握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，未來便可展望。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學會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放下過去榮耀與挫折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，沒有什麼坎過不去的 ，每一個階段都是重新翻牌的好機會。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3E985B5E-80A5-448F-BEAA-DFF78D6E6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44497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idx="1"/>
          </p:nvPr>
        </p:nvSpPr>
        <p:spPr>
          <a:xfrm>
            <a:off x="628649" y="1825625"/>
            <a:ext cx="8053711" cy="4351338"/>
          </a:xfrm>
        </p:spPr>
        <p:txBody>
          <a:bodyPr>
            <a:normAutofit fontScale="97500"/>
          </a:bodyPr>
          <a:lstStyle/>
          <a:p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主啊，請賜我</a:t>
            </a:r>
            <a:r>
              <a:rPr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寧靜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，去接受我無法改變的事；請賜我</a:t>
            </a:r>
            <a:r>
              <a:rPr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勇氣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，去改變我能改變的事；請賜我</a:t>
            </a:r>
            <a:r>
              <a:rPr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，以分辨二者的不同。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7EC201CC-24FE-48B3-8004-B1F531F2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89157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愛別人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認識自己、貢獻所學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傾聽、接納、尊重、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同理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別人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與人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溝通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勿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勿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分別比較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平等心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自己沒有比較厲害，我們只   是不同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利人利己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沈芯菱 劉安婷 </a:t>
            </a:r>
            <a:r>
              <a:rPr lang="en-US" altLang="zh-TW" sz="32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Tom’s</a:t>
            </a:r>
            <a:r>
              <a:rPr lang="zh-TW" altLang="en-US" sz="32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shoes</a:t>
            </a:r>
            <a:endParaRPr lang="zh-TW" altLang="en-US" sz="3200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6A7F109D-9FB8-435D-BED7-053CC873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00451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與人溝通</a:t>
            </a:r>
            <a:r>
              <a:rPr lang="en-US" altLang="zh-TW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摘自非暴力溝通 愛的語言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1259632" y="3429000"/>
          <a:ext cx="689153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8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2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自己觀察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評論</a:t>
                      </a:r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主觀</a:t>
                      </a:r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en-US" altLang="zh-TW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</a:t>
                      </a:r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反駁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你總是忘東忘西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總是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你每次都不認真聽課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每次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你永遠光說不做</a:t>
                      </a:r>
                      <a:endParaRPr lang="en-US" altLang="zh-TW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永遠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改正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更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客觀的事實陳述</a:t>
                      </a:r>
                      <a:endParaRPr lang="en-US" altLang="zh-TW" sz="2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我辦的三次活動，你都沒參加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143168" y="2145396"/>
            <a:ext cx="5793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觀察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感受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需要</a:t>
            </a:r>
            <a:r>
              <a:rPr lang="en-US" altLang="zh-TW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請求</a:t>
            </a:r>
            <a:endParaRPr lang="zh-TW" altLang="en-US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09771" y="336890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(1)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143168" y="1600804"/>
            <a:ext cx="5827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在誠實與傾聽的基礎下與人連結，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並非想改變別人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331640" y="2878333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有意識的使用語言，非條件反射式的反應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D3D20998-8E15-4F8D-8C6A-F66E9D9E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1078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與人溝通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242148"/>
              </p:ext>
            </p:extLst>
          </p:nvPr>
        </p:nvGraphicFramePr>
        <p:xfrm>
          <a:off x="1547664" y="2924944"/>
          <a:ext cx="6624736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99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47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想法 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對事件的想法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感受 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主觀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我覺得這不公平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委屈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我覺得你不愛我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擔心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我很受不了</a:t>
                      </a:r>
                      <a:endParaRPr lang="en-US" altLang="zh-TW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難過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改正</a:t>
                      </a:r>
                      <a:r>
                        <a:rPr lang="en-US" altLang="zh-TW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表達感受</a:t>
                      </a:r>
                      <a:endParaRPr lang="en-US" altLang="zh-TW" sz="28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你要離開，我很</a:t>
                      </a: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難過</a:t>
                      </a: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感受</a:t>
                      </a:r>
                      <a:r>
                        <a:rPr lang="en-US" altLang="zh-TW" sz="2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547664" y="1556792"/>
            <a:ext cx="5793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/>
              <a:t>觀察</a:t>
            </a:r>
            <a:r>
              <a:rPr lang="en-US" altLang="zh-TW" sz="4000" dirty="0">
                <a:sym typeface="Wingdings" panose="05000000000000000000" pitchFamily="2" charset="2"/>
              </a:rPr>
              <a:t></a:t>
            </a:r>
            <a:r>
              <a:rPr lang="zh-TW" altLang="en-US" sz="4000" dirty="0">
                <a:sym typeface="Wingdings" panose="05000000000000000000" pitchFamily="2" charset="2"/>
              </a:rPr>
              <a:t>感受</a:t>
            </a:r>
            <a:r>
              <a:rPr lang="en-US" altLang="zh-TW" sz="4000" dirty="0">
                <a:sym typeface="Wingdings" panose="05000000000000000000" pitchFamily="2" charset="2"/>
              </a:rPr>
              <a:t></a:t>
            </a:r>
            <a:r>
              <a:rPr lang="zh-TW" altLang="en-US" sz="4000" dirty="0">
                <a:sym typeface="Wingdings" panose="05000000000000000000" pitchFamily="2" charset="2"/>
              </a:rPr>
              <a:t>需要</a:t>
            </a:r>
            <a:r>
              <a:rPr lang="en-US" altLang="zh-TW" sz="4000" dirty="0">
                <a:sym typeface="Wingdings" panose="05000000000000000000" pitchFamily="2" charset="2"/>
              </a:rPr>
              <a:t></a:t>
            </a:r>
            <a:r>
              <a:rPr lang="zh-TW" altLang="en-US" sz="4000" dirty="0">
                <a:sym typeface="Wingdings" panose="05000000000000000000" pitchFamily="2" charset="2"/>
              </a:rPr>
              <a:t>請求</a:t>
            </a:r>
            <a:endParaRPr lang="zh-TW" altLang="en-US" sz="4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537528" y="251512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(2)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DBE4705A-47D0-482A-A77D-1E02CCFE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7700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與人溝通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1830385" y="5085184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5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0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altLang="zh-TW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altLang="zh-TW" sz="24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547664" y="1556792"/>
            <a:ext cx="5793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/>
              <a:t>觀察</a:t>
            </a:r>
            <a:r>
              <a:rPr lang="en-US" altLang="zh-TW" sz="4000" dirty="0">
                <a:sym typeface="Wingdings" panose="05000000000000000000" pitchFamily="2" charset="2"/>
              </a:rPr>
              <a:t></a:t>
            </a:r>
            <a:r>
              <a:rPr lang="zh-TW" altLang="en-US" sz="4000" dirty="0">
                <a:sym typeface="Wingdings" panose="05000000000000000000" pitchFamily="2" charset="2"/>
              </a:rPr>
              <a:t>感受</a:t>
            </a:r>
            <a:r>
              <a:rPr lang="en-US" altLang="zh-TW" sz="4000" dirty="0">
                <a:sym typeface="Wingdings" panose="05000000000000000000" pitchFamily="2" charset="2"/>
              </a:rPr>
              <a:t></a:t>
            </a:r>
            <a:r>
              <a:rPr lang="zh-TW" altLang="en-US" sz="4000" dirty="0">
                <a:sym typeface="Wingdings" panose="05000000000000000000" pitchFamily="2" charset="2"/>
              </a:rPr>
              <a:t>需要</a:t>
            </a:r>
            <a:r>
              <a:rPr lang="en-US" altLang="zh-TW" sz="4000" dirty="0">
                <a:sym typeface="Wingdings" panose="05000000000000000000" pitchFamily="2" charset="2"/>
              </a:rPr>
              <a:t></a:t>
            </a:r>
            <a:r>
              <a:rPr lang="zh-TW" altLang="en-US" sz="4000" dirty="0">
                <a:sym typeface="Wingdings" panose="05000000000000000000" pitchFamily="2" charset="2"/>
              </a:rPr>
              <a:t>請求</a:t>
            </a:r>
            <a:endParaRPr lang="zh-TW" altLang="en-US" sz="4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537528" y="251512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(3)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547664" y="2891240"/>
            <a:ext cx="7109639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ym typeface="Wingdings" panose="05000000000000000000" pitchFamily="2" charset="2"/>
              </a:rPr>
              <a:t>需要</a:t>
            </a:r>
            <a:r>
              <a:rPr lang="en-US" altLang="zh-TW" sz="4000" b="1" dirty="0">
                <a:sym typeface="Wingdings" panose="05000000000000000000" pitchFamily="2" charset="2"/>
              </a:rPr>
              <a:t></a:t>
            </a:r>
            <a:r>
              <a:rPr lang="zh-TW" altLang="en-US" sz="4000" b="1" dirty="0">
                <a:sym typeface="Wingdings" panose="05000000000000000000" pitchFamily="2" charset="2"/>
              </a:rPr>
              <a:t>請求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不要要求或命令，否則會反抗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</a:p>
          <a:p>
            <a:endParaRPr lang="en-US" altLang="zh-TW" sz="4000" b="1" dirty="0">
              <a:sym typeface="Wingdings" panose="05000000000000000000" pitchFamily="2" charset="2"/>
            </a:endParaRPr>
          </a:p>
          <a:p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1.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你大聲說話，我被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干擾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，我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需要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安靜閱讀，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 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可不可以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小聲一些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2.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你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1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周加班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5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天，我很擔心你的健康，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可不可以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1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周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 加班少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2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天，準時回家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endParaRPr lang="en-US" altLang="zh-TW" sz="1600" b="1" dirty="0">
              <a:sym typeface="Wingdings" panose="05000000000000000000" pitchFamily="2" charset="2"/>
            </a:endParaRPr>
          </a:p>
          <a:p>
            <a:endParaRPr lang="zh-TW" altLang="en-US" sz="4000" b="1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C586BA18-3E1B-454E-83CB-3E92122C6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9199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施比受有福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啟動大腦快樂反應的秘訣是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~ 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付出</a:t>
            </a:r>
          </a:p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給予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讓你的影響力超過自己的有限</a:t>
            </a:r>
          </a:p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給予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幫助我們調整眼光 不再專注自己的缺乏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加州的史丹佛大學是世界評比的高等學府之一，史丹佛夫妻在喪子後創立了史丹佛大學，希望其他孩子能得到自己孩子無法得到的，化小愛為大愛的付出，不只轉化了失去摰愛的憂傷，取而代之的是成就他人的喜悅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A76F8089-C0CB-42D3-AD8C-7B2D6751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56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E5145B6-CBC8-4438-8303-117E7B9023BC}"/>
              </a:ext>
            </a:extLst>
          </p:cNvPr>
          <p:cNvSpPr/>
          <p:nvPr/>
        </p:nvSpPr>
        <p:spPr>
          <a:xfrm>
            <a:off x="3380439" y="599229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7030A0"/>
                </a:solidFill>
              </a:rPr>
              <a:t>雁行理論</a:t>
            </a:r>
          </a:p>
        </p:txBody>
      </p:sp>
    </p:spTree>
    <p:extLst>
      <p:ext uri="{BB962C8B-B14F-4D97-AF65-F5344CB8AC3E}">
        <p14:creationId xmlns:p14="http://schemas.microsoft.com/office/powerpoint/2010/main" val="27916799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對待關係中人的態度 才是你最真實的品格</a:t>
            </a:r>
            <a:b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31929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錯了承認 對了安靜、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不要專注別人的過錯 自己的委屈</a:t>
            </a: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柔軟僵局的好辦法 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即時表達愛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引導孩子看見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正面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  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陪伴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是美好關係的養分</a:t>
            </a: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先處理情緒再處理問題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，在人軟弱和失敗處責備或強逼，不但不能幫助他們改變，反而將他們推向疏離和代溝，築起高牆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關係中要充滿尊重，把對方看為一位很重要、很有價值的人，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常說「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你對我很重要！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」，「在我眼中，你是十分珍貴的！」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BB33C153-4435-4738-95EF-DA50DD77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98404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29995"/>
            <a:ext cx="7886700" cy="1325563"/>
          </a:xfrm>
        </p:spPr>
        <p:txBody>
          <a:bodyPr/>
          <a:lstStyle/>
          <a:p>
            <a:pPr fontAlgn="base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愛像存款：好好存款，才有提款的本錢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55558"/>
            <a:ext cx="7886700" cy="5402442"/>
          </a:xfrm>
        </p:spPr>
        <p:txBody>
          <a:bodyPr>
            <a:normAutofit lnSpcReduction="10000"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學習美好的溝通，愛我就請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聽我說</a:t>
            </a: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妻子通常希望有一個願意聆聽的丈夫，能夠完全接納她的情感與想法，但是男人們卻習慣「講道理」，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過於目標導向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甚至常以「問題解答者」自居。這種沒有交集的情形，常讓作妻子的覺得自己是”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Talk to the wall”(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對牛彈琴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「最好的溝通者，就是最好的傾聽者」，「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傾聽就是愛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聆聽是否能讓人覺得被接納，關鍵在於聽者能否走出自己的既定框架，去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體恤和認同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對方經歷的各種情緒。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繼續學習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多說合宜的話、讚美的話、幽默的話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；避免在情緒下說情緒話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6EC97FAF-418F-4845-91FF-BD15C39E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91002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2165" y="3786208"/>
            <a:ext cx="6762831" cy="1005437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靈性修養與成長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92165" y="4799969"/>
            <a:ext cx="6762831" cy="1109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5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身心靈合一才是真正的健康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413838" y="975029"/>
            <a:ext cx="6762831" cy="1005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健康素養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192166" y="2250009"/>
            <a:ext cx="6762831" cy="1005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素養：知識、技能、態度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19F0E5A8-07AC-4B63-A030-C93D8151B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387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全人生命：身心靈合一</a:t>
            </a:r>
            <a:r>
              <a:rPr lang="en-US" altLang="zh-TW" b="1" dirty="0"/>
              <a:t/>
            </a:r>
            <a:br>
              <a:rPr lang="en-US" altLang="zh-TW" b="1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685330" y="2170622"/>
            <a:ext cx="7772870" cy="364250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altLang="zh-TW" b="1" dirty="0"/>
              <a:t>“</a:t>
            </a:r>
            <a:r>
              <a:rPr lang="zh-TW" altLang="en-US" b="1" dirty="0"/>
              <a:t>國王的四個妻子</a:t>
            </a:r>
            <a:r>
              <a:rPr lang="en-US" altLang="zh-TW" b="1" dirty="0"/>
              <a:t>”</a:t>
            </a:r>
            <a:r>
              <a:rPr lang="zh-TW" altLang="en-US" b="1" dirty="0"/>
              <a:t>：這四個妻子分別代表</a:t>
            </a:r>
            <a:r>
              <a:rPr lang="zh-TW" altLang="en-US" b="1" dirty="0">
                <a:solidFill>
                  <a:srgbClr val="FF0000"/>
                </a:solidFill>
              </a:rPr>
              <a:t>身體、財富、家人及靈魂</a:t>
            </a:r>
            <a:r>
              <a:rPr lang="zh-TW" altLang="en-US" b="1" dirty="0"/>
              <a:t>，我們要離世的時候就只有靈魂是唯一陪我們同行的，所以我們要好好的善待我們的靈魂，沒有靈魂的身軀就像是一座槁木死灰的軀殼沒有意義的活在世間。</a:t>
            </a:r>
            <a:endParaRPr lang="en-US" altLang="zh-TW" b="1" dirty="0"/>
          </a:p>
          <a:p>
            <a:endParaRPr lang="en-US" altLang="zh-TW" b="1" dirty="0"/>
          </a:p>
          <a:p>
            <a:r>
              <a:rPr lang="zh-TW" altLang="en-US" b="1" dirty="0"/>
              <a:t>靈魂、靈性：意識 </a:t>
            </a:r>
            <a:r>
              <a:rPr lang="en-US" altLang="zh-TW" b="1" dirty="0"/>
              <a:t>(</a:t>
            </a:r>
            <a:r>
              <a:rPr lang="zh-TW" altLang="en-US" b="1" dirty="0"/>
              <a:t>淺意識</a:t>
            </a:r>
            <a:r>
              <a:rPr lang="en-US" altLang="zh-TW" b="1" dirty="0"/>
              <a:t>5%</a:t>
            </a:r>
            <a:r>
              <a:rPr lang="zh-TW" altLang="en-US" b="1" dirty="0"/>
              <a:t>、潛意識</a:t>
            </a:r>
            <a:r>
              <a:rPr lang="en-US" altLang="zh-TW" b="1" dirty="0"/>
              <a:t>95%)+</a:t>
            </a:r>
            <a:r>
              <a:rPr lang="zh-TW" altLang="en-US" b="1" dirty="0"/>
              <a:t>能量</a:t>
            </a:r>
            <a:endParaRPr lang="en-US" altLang="zh-TW" b="1" dirty="0"/>
          </a:p>
          <a:p>
            <a:endParaRPr lang="en-US" altLang="zh-TW" b="1" dirty="0"/>
          </a:p>
          <a:p>
            <a:r>
              <a:rPr lang="zh-TW" altLang="en-US" b="1" dirty="0"/>
              <a:t>身心靈合一</a:t>
            </a:r>
            <a:r>
              <a:rPr lang="en-US" altLang="zh-TW" b="1" dirty="0"/>
              <a:t>?</a:t>
            </a:r>
            <a:endParaRPr lang="zh-TW" altLang="en-US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19316F4F-6A59-42DD-B1B9-C2888780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3766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109664"/>
            <a:ext cx="6000750" cy="726281"/>
          </a:xfrm>
        </p:spPr>
        <p:txBody>
          <a:bodyPr/>
          <a:lstStyle/>
          <a:p>
            <a:pPr algn="ctr" eaLnBrk="1" hangingPunct="1"/>
            <a:r>
              <a:rPr lang="zh-TW" altLang="en-US" b="1" dirty="0">
                <a:ea typeface="標楷體" panose="03000509000000000000" pitchFamily="65" charset="-120"/>
              </a:rPr>
              <a:t>健康養生訣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1141890" y="2143068"/>
            <a:ext cx="7886700" cy="4351338"/>
          </a:xfrm>
        </p:spPr>
        <p:txBody>
          <a:bodyPr/>
          <a:lstStyle/>
          <a:p>
            <a:pPr eaLnBrk="1" hangingPunct="1"/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養生在動，養心在靜；</a:t>
            </a:r>
          </a:p>
          <a:p>
            <a:pPr eaLnBrk="1" hangingPunct="1"/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飲食有節，起居有時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</a:p>
          <a:p>
            <a:pPr eaLnBrk="1" hangingPunct="1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物熟始食，水沸始飲；</a:t>
            </a:r>
          </a:p>
          <a:p>
            <a:pPr eaLnBrk="1" hangingPunct="1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多食果菜，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少食肉類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</a:p>
          <a:p>
            <a:pPr eaLnBrk="1" hangingPunct="1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頭部宜冷，足部宜熱；</a:t>
            </a:r>
          </a:p>
          <a:p>
            <a:pPr eaLnBrk="1" hangingPunct="1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知足長樂，無求長安。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靜坐 靈性的實相  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CFB22656-8A4D-41B4-8080-D29DB839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5169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人的生命 關鍵在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6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氣聚則生、氣壯則康</a:t>
            </a:r>
            <a:endParaRPr lang="en-US" altLang="zh-TW" sz="6000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氣衰則弱、氣散則死</a:t>
            </a:r>
            <a:endParaRPr lang="zh-TW" altLang="en-US" sz="6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31898" y="381662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0000"/>
                </a:solidFill>
                <a:latin typeface="Open Sans"/>
              </a:rPr>
              <a:t>少言語養真氣</a:t>
            </a:r>
            <a:endParaRPr lang="zh-TW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1431898" y="432089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0000"/>
                </a:solidFill>
                <a:latin typeface="Open Sans"/>
              </a:rPr>
              <a:t>戒色慾養精氣</a:t>
            </a:r>
            <a:endParaRPr lang="zh-TW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1431898" y="482516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0000"/>
                </a:solidFill>
                <a:latin typeface="Open Sans"/>
              </a:rPr>
              <a:t>薄滋味養血氣</a:t>
            </a:r>
            <a:endParaRPr lang="zh-TW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1431898" y="532943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0000"/>
                </a:solidFill>
                <a:latin typeface="Open Sans"/>
              </a:rPr>
              <a:t>咽津液養臟氣</a:t>
            </a:r>
            <a:endParaRPr lang="zh-TW" altLang="en-US" b="1" dirty="0"/>
          </a:p>
        </p:txBody>
      </p:sp>
      <p:sp>
        <p:nvSpPr>
          <p:cNvPr id="8" name="矩形 7"/>
          <p:cNvSpPr/>
          <p:nvPr/>
        </p:nvSpPr>
        <p:spPr>
          <a:xfrm>
            <a:off x="1431898" y="583370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0000"/>
                </a:solidFill>
                <a:latin typeface="Open Sans"/>
              </a:rPr>
              <a:t>莫嗔怒養肝氣</a:t>
            </a:r>
            <a:endParaRPr lang="zh-TW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1431898" y="631189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0000"/>
                </a:solidFill>
                <a:latin typeface="Open Sans"/>
              </a:rPr>
              <a:t>少思慮養心氣</a:t>
            </a:r>
            <a:endParaRPr lang="zh-TW" altLang="en-US" b="1" dirty="0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xmlns="" id="{6D71EAA1-2797-4A17-AE5B-A6FC1A52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3965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"/>
          <p:cNvSpPr>
            <a:spLocks noChangeArrowheads="1"/>
          </p:cNvSpPr>
          <p:nvPr/>
        </p:nvSpPr>
        <p:spPr bwMode="auto">
          <a:xfrm>
            <a:off x="1817694" y="2726923"/>
            <a:ext cx="6966774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buClr>
                <a:srgbClr val="008000"/>
              </a:buClr>
            </a:pPr>
            <a:r>
              <a:rPr lang="en-US" altLang="zh-TW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1.2</a:t>
            </a:r>
            <a:r>
              <a:rPr lang="zh-TW" altLang="en-US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 外在環境 外來毒素</a:t>
            </a:r>
            <a:endParaRPr lang="en-US" altLang="zh-TW" sz="3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buClr>
                <a:srgbClr val="008000"/>
              </a:buClr>
            </a:pPr>
            <a:r>
              <a:rPr lang="zh-TW" alt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３內生毒素</a:t>
            </a:r>
            <a:r>
              <a:rPr lang="en-US" altLang="zh-TW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新陳代謝</a:t>
            </a:r>
            <a:r>
              <a:rPr lang="en-US" altLang="zh-TW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endParaRPr lang="en-US" altLang="zh-TW" sz="3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buClr>
                <a:srgbClr val="008000"/>
              </a:buClr>
            </a:pPr>
            <a:r>
              <a:rPr lang="zh-TW" alt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　情緒</a:t>
            </a:r>
            <a:r>
              <a:rPr lang="en-US" altLang="zh-TW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作息 </a:t>
            </a:r>
            <a:r>
              <a:rPr lang="en-US" altLang="zh-TW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壓力</a:t>
            </a:r>
            <a:endParaRPr lang="en-US" altLang="zh-TW" sz="3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buClr>
                <a:srgbClr val="008000"/>
              </a:buClr>
            </a:pPr>
            <a:r>
              <a:rPr lang="en-US" altLang="zh-TW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4.</a:t>
            </a:r>
            <a:r>
              <a:rPr lang="zh-TW" alt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內生毒素減少：能量提升</a:t>
            </a:r>
            <a:endParaRPr lang="en-US" altLang="zh-TW" sz="3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</a:t>
            </a:r>
          </a:p>
        </p:txBody>
      </p:sp>
      <p:sp>
        <p:nvSpPr>
          <p:cNvPr id="5123" name="文字方塊 2"/>
          <p:cNvSpPr txBox="1">
            <a:spLocks noChangeArrowheads="1"/>
          </p:cNvSpPr>
          <p:nvPr/>
        </p:nvSpPr>
        <p:spPr bwMode="auto">
          <a:xfrm>
            <a:off x="2590457" y="5257977"/>
            <a:ext cx="642766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 sz="10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eaLnBrk="1" hangingPunct="1"/>
            <a:r>
              <a:rPr lang="zh-TW" alt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心病無藥醫</a:t>
            </a:r>
            <a:endParaRPr lang="zh-TW" altLang="en-US" sz="3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603510" y="1160748"/>
            <a:ext cx="5709255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buClr>
                <a:srgbClr val="008000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zh-TW" alt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癌症、疾病</a:t>
            </a:r>
            <a:r>
              <a:rPr lang="en-US" altLang="zh-TW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毒素</a:t>
            </a:r>
            <a:endParaRPr lang="en-US" altLang="zh-TW" sz="5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9761AD0A-5E49-4DD5-A333-24F4911B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3648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8116" y="301796"/>
            <a:ext cx="6000750" cy="726281"/>
          </a:xfrm>
        </p:spPr>
        <p:txBody>
          <a:bodyPr/>
          <a:lstStyle/>
          <a:p>
            <a:pPr algn="ctr" eaLnBrk="1" hangingPunct="1"/>
            <a:r>
              <a:rPr lang="zh-TW" altLang="en-US" b="1" dirty="0">
                <a:ea typeface="標楷體" panose="03000509000000000000" pitchFamily="65" charset="-120"/>
              </a:rPr>
              <a:t>情緒意識淨化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573719" y="1255301"/>
            <a:ext cx="7886700" cy="5482850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黃帝內經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指出， 怒傷肝、喜傷心、思傷脾、憂傷肺、恐傷腎。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情緒本身無所謂「好」或是「壞」，它對人的身心健康會產生「正面」或是「負面」的影響，端看自身如何面對它。</a:t>
            </a:r>
            <a:r>
              <a:rPr lang="zh-TW" altLang="en-US" b="1" dirty="0"/>
              <a:t>懂放下，就無傷</a:t>
            </a:r>
            <a:endParaRPr lang="en-US" altLang="zh-TW" b="1" dirty="0"/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任一種情緒，都會引發身體的生理反應，釋放出荷爾蒙與種種化學物質，幫助人體做出適當的反應。這原先是好事，但偏偏很多人收到情緒打的暗號後，卻遲遲不肯讓情緒離開，把情緒時刻掛在心上，這樣一掛，讓各種系統亂掉、生理機轉失衡，心有罣礙，身體也經常跟著掛出了毛病。情緒是郵差，收到信之後跟郵差說聲謝謝，就送他走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5780F576-A5B5-49E7-8490-63A63E15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104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467544" y="53752"/>
            <a:ext cx="7467600" cy="1143000"/>
          </a:xfrm>
        </p:spPr>
        <p:txBody>
          <a:bodyPr>
            <a:normAutofit/>
          </a:bodyPr>
          <a:lstStyle/>
          <a:p>
            <a:r>
              <a:rPr lang="zh-TW" altLang="en-US" sz="4050" dirty="0">
                <a:latin typeface="標楷體" panose="03000509000000000000" pitchFamily="65" charset="-120"/>
                <a:ea typeface="標楷體" panose="03000509000000000000" pitchFamily="65" charset="-120"/>
              </a:rPr>
              <a:t>無毒人生、健康人生</a:t>
            </a: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706582" y="1196752"/>
            <a:ext cx="6975074" cy="5080619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大愛新聞 健康密碼 許瑞云醫師細說心念</a:t>
            </a:r>
          </a:p>
          <a:p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許瑞云醫師 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能量醫學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了解情緒能量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)….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系列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不吃藥憂鬱症療法 治療身體心理與情緒 第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166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集 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part5【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台灣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1001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個故事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】2013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 楊紹民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林晴玉醫師自然醫學講座 認識能量醫學 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2017 10 27 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新竹工研院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能量醫療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DVD1-01 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引言</a:t>
            </a:r>
          </a:p>
          <a:p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{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吸引力法則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}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科學家說人類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99%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未開發潛能就隱藏在這條中脈</a:t>
            </a:r>
          </a:p>
          <a:p>
            <a:endParaRPr lang="zh-CN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6B56E097-EEB3-44BB-98D1-65E316A18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80414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.blog.xuite.net/2/8/9/b/11597010/blog_3502284/txt/326535576/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44" y="1210063"/>
            <a:ext cx="4750594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57213" indent="-2143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857250" indent="-1714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200150" indent="-1714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543050" indent="-1714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10CF0CC-14A1-44D7-B56F-0C39169A6230}" type="slidenum">
              <a:rPr kumimoji="0" lang="zh-TW" altLang="en-US" smtClean="0"/>
              <a:pPr/>
              <a:t>65</a:t>
            </a:fld>
            <a:endParaRPr kumimoji="0" lang="en-US" altLang="zh-TW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9FB72208-FAC5-4462-863C-91BF42FCE0D3}"/>
              </a:ext>
            </a:extLst>
          </p:cNvPr>
          <p:cNvSpPr txBox="1">
            <a:spLocks noChangeArrowheads="1"/>
          </p:cNvSpPr>
          <p:nvPr/>
        </p:nvSpPr>
        <p:spPr>
          <a:xfrm>
            <a:off x="1308116" y="301796"/>
            <a:ext cx="6000750" cy="7262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>
                <a:ea typeface="標楷體" panose="03000509000000000000" pitchFamily="65" charset="-120"/>
              </a:rPr>
              <a:t>能量提升 意識淨化</a:t>
            </a:r>
          </a:p>
        </p:txBody>
      </p:sp>
    </p:spTree>
    <p:extLst>
      <p:ext uri="{BB962C8B-B14F-4D97-AF65-F5344CB8AC3E}">
        <p14:creationId xmlns:p14="http://schemas.microsoft.com/office/powerpoint/2010/main" val="24316116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77542" y="2349104"/>
            <a:ext cx="6912769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一個能量等級</a:t>
            </a:r>
            <a:r>
              <a:rPr lang="en-US" altLang="zh-TW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的人相當於</a:t>
            </a:r>
            <a:r>
              <a:rPr lang="en-US" altLang="zh-TW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9,0000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個能量等級低於</a:t>
            </a:r>
            <a:r>
              <a:rPr lang="en-US" altLang="zh-TW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的人</a:t>
            </a:r>
          </a:p>
          <a:p>
            <a:pPr>
              <a:defRPr/>
            </a:pP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一個能量等級</a:t>
            </a:r>
            <a:r>
              <a:rPr lang="en-US" altLang="zh-TW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400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的人相當於</a:t>
            </a:r>
            <a:r>
              <a:rPr lang="en-US" altLang="zh-TW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40,0000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個能量等級低於</a:t>
            </a:r>
            <a:r>
              <a:rPr lang="en-US" altLang="zh-TW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的人</a:t>
            </a:r>
          </a:p>
          <a:p>
            <a:pPr>
              <a:defRPr/>
            </a:pP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一個能量等級</a:t>
            </a:r>
            <a:r>
              <a:rPr lang="en-US" altLang="zh-TW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的人相當於</a:t>
            </a:r>
            <a:r>
              <a:rPr lang="en-US" altLang="zh-TW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75,0000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個能量等級低於</a:t>
            </a:r>
            <a:r>
              <a:rPr lang="en-US" altLang="zh-TW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的人</a:t>
            </a:r>
          </a:p>
          <a:p>
            <a:pPr>
              <a:defRPr/>
            </a:pP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一個能量等級</a:t>
            </a:r>
            <a:r>
              <a:rPr lang="en-US" altLang="zh-TW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600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的人相當於</a:t>
            </a:r>
            <a:r>
              <a:rPr lang="en-US" altLang="zh-TW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1000,0000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個能量等級低於</a:t>
            </a:r>
            <a:r>
              <a:rPr lang="en-US" altLang="zh-TW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的人</a:t>
            </a:r>
          </a:p>
          <a:p>
            <a:pPr>
              <a:defRPr/>
            </a:pP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一個能量等級</a:t>
            </a:r>
            <a:r>
              <a:rPr lang="en-US" altLang="zh-TW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700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的人相當於</a:t>
            </a:r>
            <a:r>
              <a:rPr lang="en-US" altLang="zh-TW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7000,0000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個能量等級低於</a:t>
            </a:r>
            <a:r>
              <a:rPr lang="en-US" altLang="zh-TW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的人</a:t>
            </a:r>
          </a:p>
        </p:txBody>
      </p:sp>
      <p:sp>
        <p:nvSpPr>
          <p:cNvPr id="3" name="矩形 2"/>
          <p:cNvSpPr/>
          <p:nvPr/>
        </p:nvSpPr>
        <p:spPr>
          <a:xfrm>
            <a:off x="1580225" y="972614"/>
            <a:ext cx="56824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少數高能量等級的人的能量等同於大量低能量等級的人的能量總和。</a:t>
            </a:r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57213" indent="-2143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857250" indent="-1714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200150" indent="-1714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543050" indent="-1714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FA1C81C-9E40-437A-8783-E1A23CEC7622}" type="slidenum">
              <a:rPr kumimoji="0" lang="zh-TW" altLang="en-US" smtClean="0"/>
              <a:pPr/>
              <a:t>66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41174461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 descr="惱人的滴水聲-台灣物理學會-物理雙月刊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404" name="Picture 4" descr="職場】如何讓一滴水永不蒸發？ | Giga Circl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7786742" cy="5357850"/>
          </a:xfrm>
          <a:prstGeom prst="rect">
            <a:avLst/>
          </a:prstGeom>
          <a:noFill/>
        </p:spPr>
      </p:pic>
      <p:pic>
        <p:nvPicPr>
          <p:cNvPr id="7" name="Picture 4" descr="職場】如何讓一滴水永不蒸發？ | Giga Circl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52294" t="6489" r="40489" b="74844"/>
          <a:stretch>
            <a:fillRect/>
          </a:stretch>
        </p:blipFill>
        <p:spPr bwMode="auto">
          <a:xfrm>
            <a:off x="3357554" y="1428736"/>
            <a:ext cx="561980" cy="1000132"/>
          </a:xfrm>
          <a:prstGeom prst="rect">
            <a:avLst/>
          </a:prstGeom>
          <a:noFill/>
        </p:spPr>
      </p:pic>
      <p:pic>
        <p:nvPicPr>
          <p:cNvPr id="8" name="Picture 4" descr="職場】如何讓一滴水永不蒸發？ | Giga Circl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52294" t="6489" r="40489" b="74844"/>
          <a:stretch>
            <a:fillRect/>
          </a:stretch>
        </p:blipFill>
        <p:spPr bwMode="auto">
          <a:xfrm>
            <a:off x="5572132" y="1643050"/>
            <a:ext cx="561980" cy="1000132"/>
          </a:xfrm>
          <a:prstGeom prst="rect">
            <a:avLst/>
          </a:prstGeom>
          <a:noFill/>
        </p:spPr>
      </p:pic>
      <p:pic>
        <p:nvPicPr>
          <p:cNvPr id="9" name="Picture 4" descr="職場】如何讓一滴水永不蒸發？ | Giga Circl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52294" t="6489" r="40489" b="74844"/>
          <a:stretch>
            <a:fillRect/>
          </a:stretch>
        </p:blipFill>
        <p:spPr bwMode="auto">
          <a:xfrm>
            <a:off x="6429388" y="857232"/>
            <a:ext cx="561980" cy="1000132"/>
          </a:xfrm>
          <a:prstGeom prst="rect">
            <a:avLst/>
          </a:prstGeom>
          <a:noFill/>
        </p:spPr>
      </p:pic>
      <p:pic>
        <p:nvPicPr>
          <p:cNvPr id="10" name="Picture 4" descr="職場】如何讓一滴水永不蒸發？ | Giga Circl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52294" t="6489" r="40489" b="74844"/>
          <a:stretch>
            <a:fillRect/>
          </a:stretch>
        </p:blipFill>
        <p:spPr bwMode="auto">
          <a:xfrm>
            <a:off x="1928794" y="1357298"/>
            <a:ext cx="561980" cy="1000132"/>
          </a:xfrm>
          <a:prstGeom prst="rect">
            <a:avLst/>
          </a:prstGeom>
          <a:noFill/>
        </p:spPr>
      </p:pic>
      <p:grpSp>
        <p:nvGrpSpPr>
          <p:cNvPr id="13" name="群組 12"/>
          <p:cNvGrpSpPr/>
          <p:nvPr/>
        </p:nvGrpSpPr>
        <p:grpSpPr>
          <a:xfrm>
            <a:off x="1131110" y="2248767"/>
            <a:ext cx="1738243" cy="357190"/>
            <a:chOff x="1047807" y="2143116"/>
            <a:chExt cx="1738243" cy="357190"/>
          </a:xfrm>
        </p:grpSpPr>
        <p:sp>
          <p:nvSpPr>
            <p:cNvPr id="12" name="矩形 11"/>
            <p:cNvSpPr/>
            <p:nvPr/>
          </p:nvSpPr>
          <p:spPr>
            <a:xfrm rot="1554487">
              <a:off x="1047807" y="2143116"/>
              <a:ext cx="857256" cy="14287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1571604" y="2214554"/>
              <a:ext cx="1214446" cy="285752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2571736" y="2285992"/>
            <a:ext cx="1738243" cy="357190"/>
            <a:chOff x="1047807" y="2143116"/>
            <a:chExt cx="1738243" cy="357190"/>
          </a:xfrm>
        </p:grpSpPr>
        <p:sp>
          <p:nvSpPr>
            <p:cNvPr id="15" name="矩形 14"/>
            <p:cNvSpPr/>
            <p:nvPr/>
          </p:nvSpPr>
          <p:spPr>
            <a:xfrm rot="1554487">
              <a:off x="1047807" y="2143116"/>
              <a:ext cx="857256" cy="14287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1571604" y="2214554"/>
              <a:ext cx="1214446" cy="285752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 flipH="1">
            <a:off x="5357818" y="2428868"/>
            <a:ext cx="1547905" cy="357190"/>
            <a:chOff x="1047807" y="2143116"/>
            <a:chExt cx="1738243" cy="357190"/>
          </a:xfrm>
        </p:grpSpPr>
        <p:sp>
          <p:nvSpPr>
            <p:cNvPr id="18" name="矩形 17"/>
            <p:cNvSpPr/>
            <p:nvPr/>
          </p:nvSpPr>
          <p:spPr>
            <a:xfrm rot="1554487">
              <a:off x="1047807" y="2143116"/>
              <a:ext cx="857256" cy="14287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/>
            <p:cNvSpPr/>
            <p:nvPr/>
          </p:nvSpPr>
          <p:spPr>
            <a:xfrm>
              <a:off x="1571604" y="2214554"/>
              <a:ext cx="1214446" cy="285752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 flipH="1">
            <a:off x="1714480" y="1714488"/>
            <a:ext cx="6119937" cy="1071570"/>
            <a:chOff x="1047807" y="2143116"/>
            <a:chExt cx="6872476" cy="1071570"/>
          </a:xfrm>
        </p:grpSpPr>
        <p:sp>
          <p:nvSpPr>
            <p:cNvPr id="21" name="矩形 20"/>
            <p:cNvSpPr/>
            <p:nvPr/>
          </p:nvSpPr>
          <p:spPr>
            <a:xfrm rot="1554487">
              <a:off x="1047807" y="2143116"/>
              <a:ext cx="857256" cy="14287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橢圓 21"/>
            <p:cNvSpPr/>
            <p:nvPr/>
          </p:nvSpPr>
          <p:spPr>
            <a:xfrm>
              <a:off x="1571604" y="2214554"/>
              <a:ext cx="1214446" cy="285752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</a:rPr>
                <a:t>勺子</a:t>
              </a:r>
            </a:p>
          </p:txBody>
        </p:sp>
        <p:sp>
          <p:nvSpPr>
            <p:cNvPr id="26" name="橢圓 25"/>
            <p:cNvSpPr/>
            <p:nvPr/>
          </p:nvSpPr>
          <p:spPr>
            <a:xfrm>
              <a:off x="2614495" y="2928934"/>
              <a:ext cx="1214446" cy="285752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</a:rPr>
                <a:t>勺子</a:t>
              </a:r>
            </a:p>
          </p:txBody>
        </p:sp>
        <p:sp>
          <p:nvSpPr>
            <p:cNvPr id="27" name="橢圓 26"/>
            <p:cNvSpPr/>
            <p:nvPr/>
          </p:nvSpPr>
          <p:spPr>
            <a:xfrm>
              <a:off x="4952055" y="2786058"/>
              <a:ext cx="1363781" cy="285752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</a:rPr>
                <a:t>勺子</a:t>
              </a:r>
            </a:p>
          </p:txBody>
        </p:sp>
        <p:sp>
          <p:nvSpPr>
            <p:cNvPr id="28" name="橢圓 27"/>
            <p:cNvSpPr/>
            <p:nvPr/>
          </p:nvSpPr>
          <p:spPr>
            <a:xfrm>
              <a:off x="6556502" y="2714620"/>
              <a:ext cx="1363781" cy="285752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</a:rPr>
                <a:t>勺子</a:t>
              </a:r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5786446" y="5286388"/>
            <a:ext cx="2339102" cy="5232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意識能量擴展</a:t>
            </a:r>
            <a:endParaRPr lang="en-US" altLang="zh-TW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500694" y="0"/>
            <a:ext cx="90281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水滴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51766B45-1965-45A0-A892-2835BBBFA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86141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人類被耍了！宇宙是意識投影出來的世界？ - YouTub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8" name="Picture 4" descr="https://m1.aboluowang.com/uploadfile/2017/0817/20170817034826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334400" cy="2786082"/>
          </a:xfrm>
          <a:prstGeom prst="rect">
            <a:avLst/>
          </a:prstGeom>
          <a:noFill/>
        </p:spPr>
      </p:pic>
      <p:sp>
        <p:nvSpPr>
          <p:cNvPr id="1032" name="AutoShape 8" descr="弯曲的公路矢量素材下载(图片ID:363917)_-其他-矢量素材_ 集图网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4" name="AutoShape 10" descr="弯曲的公路矢量素材下载(图片ID:363917)_-其他-矢量素材_ 集图网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6" name="Picture 12" descr="马路弯曲道路素材图片免费下载_高清psd_千库网(图片编号12795005)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6154" t="33078" r="18076" b="32258"/>
          <a:stretch>
            <a:fillRect/>
          </a:stretch>
        </p:blipFill>
        <p:spPr bwMode="auto">
          <a:xfrm>
            <a:off x="3286116" y="2928934"/>
            <a:ext cx="2786082" cy="3500462"/>
          </a:xfrm>
          <a:prstGeom prst="rect">
            <a:avLst/>
          </a:prstGeom>
          <a:noFill/>
        </p:spPr>
      </p:pic>
      <p:pic>
        <p:nvPicPr>
          <p:cNvPr id="10" name="Picture 6" descr="趣味卡通开车人物矢量素材下载-非凡图库"/>
          <p:cNvPicPr>
            <a:picLocks noChangeAspect="1" noChangeArrowheads="1"/>
          </p:cNvPicPr>
          <p:nvPr/>
        </p:nvPicPr>
        <p:blipFill>
          <a:blip r:embed="rId5"/>
          <a:srcRect l="11085" t="23608" r="23332" b="16666"/>
          <a:stretch>
            <a:fillRect/>
          </a:stretch>
        </p:blipFill>
        <p:spPr bwMode="auto">
          <a:xfrm rot="10226245" flipV="1">
            <a:off x="2368493" y="4510429"/>
            <a:ext cx="2007879" cy="2021347"/>
          </a:xfrm>
          <a:prstGeom prst="rect">
            <a:avLst/>
          </a:prstGeom>
          <a:noFill/>
        </p:spPr>
      </p:pic>
      <p:sp>
        <p:nvSpPr>
          <p:cNvPr id="13" name="文字方塊 12"/>
          <p:cNvSpPr txBox="1"/>
          <p:nvPr/>
        </p:nvSpPr>
        <p:spPr>
          <a:xfrm>
            <a:off x="500034" y="28572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勇敢堅靭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913131" y="3717032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車 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載體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altLang="zh-TW" sz="2400" baseline="30000" dirty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身體 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載體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57166"/>
            <a:ext cx="128588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文字方塊 15"/>
          <p:cNvSpPr txBox="1"/>
          <p:nvPr/>
        </p:nvSpPr>
        <p:spPr>
          <a:xfrm>
            <a:off x="1928794" y="357166"/>
            <a:ext cx="206714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心 </a:t>
            </a: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靈</a:t>
            </a: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的家</a:t>
            </a:r>
            <a:endParaRPr lang="en-US" altLang="zh-TW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心 </a:t>
            </a: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靈</a:t>
            </a:r>
            <a:r>
              <a:rPr lang="en-US" altLang="zh-TW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2400" baseline="30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aseline="30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真我</a:t>
            </a:r>
            <a:endParaRPr lang="en-US" altLang="zh-TW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858016" y="285728"/>
            <a:ext cx="17235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一體、合一</a:t>
            </a:r>
            <a:endParaRPr lang="en-US" altLang="zh-TW" sz="2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116F3566-403A-4F0D-8118-8707AFF9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03551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8447" y="256981"/>
            <a:ext cx="78867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四句箴言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謝謝你 我愛你 對不起 請原諒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691"/>
          <a:stretch/>
        </p:blipFill>
        <p:spPr>
          <a:xfrm>
            <a:off x="874364" y="1766654"/>
            <a:ext cx="6809345" cy="3538009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630130" y="542007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當你真心渴望某樣東西時，整個宇宙都會聯合起來幫助你完成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18D07E53-AE50-48F5-A2DF-E775EEA9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209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1" y="502138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淺意識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潛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超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意識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09" y="2119405"/>
            <a:ext cx="3268381" cy="3887151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4272-594B-144B-870C-47C0F96DEB7B}" type="slidenum">
              <a:rPr kumimoji="1" lang="zh-TW" altLang="en-US" smtClean="0"/>
              <a:t>7</a:t>
            </a:fld>
            <a:endParaRPr kumimoji="1"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25" y="2119405"/>
            <a:ext cx="4033909" cy="3615477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矩形 2"/>
          <p:cNvSpPr/>
          <p:nvPr/>
        </p:nvSpPr>
        <p:spPr>
          <a:xfrm>
            <a:off x="1618875" y="6064647"/>
            <a:ext cx="49536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影片：</a:t>
            </a:r>
            <a:r>
              <a:rPr lang="en-US" altLang="zh-TW" sz="2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1.</a:t>
            </a:r>
            <a:r>
              <a:rPr lang="zh-TW" altLang="en-US" sz="2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超右腦覺醒</a:t>
            </a:r>
            <a:r>
              <a:rPr lang="en-US" altLang="zh-TW" sz="2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  <a:r>
              <a:rPr lang="zh-TW" altLang="en-US" sz="2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：潛意識的召喚</a:t>
            </a:r>
            <a:endParaRPr lang="en-US" altLang="zh-TW" sz="2000" b="1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2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2.</a:t>
            </a:r>
            <a:r>
              <a:rPr lang="zh-TW" altLang="en-US" sz="2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你腦內的兩個世界</a:t>
            </a:r>
            <a:r>
              <a:rPr lang="en-US" altLang="zh-TW" sz="2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Jill </a:t>
            </a:r>
            <a:r>
              <a:rPr lang="en-US" altLang="zh-TW" sz="2000" b="1" dirty="0" err="1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Bolte</a:t>
            </a:r>
            <a:r>
              <a:rPr lang="en-US" altLang="zh-TW" sz="2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Taylor</a:t>
            </a:r>
            <a:r>
              <a:rPr lang="zh-TW" altLang="en-US" sz="2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(TED)</a:t>
            </a:r>
          </a:p>
          <a:p>
            <a:endParaRPr lang="zh-TW" altLang="en-US" sz="2000" b="1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5749636" y="5167745"/>
            <a:ext cx="708314" cy="567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6457950" y="5451313"/>
            <a:ext cx="1085435" cy="35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7638187" y="278713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淺意識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07354" y="459395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潛意識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26562" y="5287169"/>
            <a:ext cx="19159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超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意識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真我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;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靈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來自天地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與萬事萬物一體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792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6380" y="250666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5400" dirty="0">
                <a:solidFill>
                  <a:srgbClr val="7030A0"/>
                </a:solidFill>
                <a:latin typeface="Blackadder ITC" panose="04020505051007020D02" pitchFamily="82" charset="0"/>
              </a:rPr>
              <a:t>Thank you for your attention!</a:t>
            </a:r>
            <a:endParaRPr lang="zh-TW" altLang="en-US" sz="5400" dirty="0">
              <a:solidFill>
                <a:srgbClr val="7030A0"/>
              </a:solidFill>
              <a:latin typeface="Blackadder ITC" panose="04020505051007020D02" pitchFamily="82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50" y="4447713"/>
            <a:ext cx="3247765" cy="201703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4447713"/>
            <a:ext cx="2295525" cy="1990725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DC9774C8-6CBD-438B-A09A-33D4AE55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277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659037" y="1124744"/>
            <a:ext cx="553998" cy="1297791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表淺意識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732240" y="3206879"/>
            <a:ext cx="553998" cy="996427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潛意識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429124" y="3357562"/>
            <a:ext cx="553998" cy="695062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淨化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507463" y="5445224"/>
            <a:ext cx="1285883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真我 </a:t>
            </a: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光</a:t>
            </a:r>
            <a:r>
              <a: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153845" y="5330620"/>
            <a:ext cx="553998" cy="1304485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靈光乍現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572010" y="5314799"/>
            <a:ext cx="553998" cy="1297791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靈感創作</a:t>
            </a:r>
          </a:p>
        </p:txBody>
      </p:sp>
      <p:pic>
        <p:nvPicPr>
          <p:cNvPr id="2050" name="Picture 2" descr="冰山一角H5背景图背景图片下载_1080x1920像素JPG格式_编号15ofy3elz_图精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32" y="261170"/>
            <a:ext cx="4459826" cy="619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橢圓 1"/>
          <p:cNvSpPr/>
          <p:nvPr/>
        </p:nvSpPr>
        <p:spPr>
          <a:xfrm flipV="1">
            <a:off x="4418091" y="5877272"/>
            <a:ext cx="153909" cy="105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6000" dirty="0">
              <a:solidFill>
                <a:srgbClr val="90916F"/>
              </a:solidFill>
            </a:endParaRPr>
          </a:p>
        </p:txBody>
      </p:sp>
      <p:cxnSp>
        <p:nvCxnSpPr>
          <p:cNvPr id="4" name="直線接點 3"/>
          <p:cNvCxnSpPr/>
          <p:nvPr/>
        </p:nvCxnSpPr>
        <p:spPr>
          <a:xfrm flipV="1">
            <a:off x="4644008" y="5733256"/>
            <a:ext cx="2232248" cy="1968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xmlns="" id="{6596E9D1-A960-4D53-BE2D-C7FC6E4A9EB6}"/>
              </a:ext>
            </a:extLst>
          </p:cNvPr>
          <p:cNvSpPr/>
          <p:nvPr/>
        </p:nvSpPr>
        <p:spPr>
          <a:xfrm>
            <a:off x="4217843" y="5577154"/>
            <a:ext cx="622605" cy="4964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4D7A099E-7349-43BB-B548-0AAC1537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551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913" y="147036"/>
            <a:ext cx="7773338" cy="1197133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潛意識</a:t>
            </a:r>
            <a:r>
              <a:rPr lang="en-US" altLang="zh-TW" b="1" dirty="0"/>
              <a:t>(</a:t>
            </a:r>
            <a:r>
              <a:rPr lang="zh-TW" altLang="en-US" b="1" dirty="0"/>
              <a:t>內在意識影響人的一生</a:t>
            </a:r>
            <a:r>
              <a:rPr lang="en-US" altLang="zh-TW" b="1" dirty="0"/>
              <a:t>)</a:t>
            </a:r>
            <a:br>
              <a:rPr lang="en-US" altLang="zh-TW" b="1" dirty="0"/>
            </a:b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37350" y="1187519"/>
            <a:ext cx="8602463" cy="271865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TW" altLang="en-US" sz="1800" b="1" dirty="0">
                <a:solidFill>
                  <a:srgbClr val="FF0000"/>
                </a:solidFill>
              </a:rPr>
              <a:t>潛意識</a:t>
            </a:r>
            <a:r>
              <a:rPr lang="zh-TW" altLang="en-US" sz="1800" b="1" dirty="0"/>
              <a:t>並不會有任何的價值判斷，它只會將我們的依據、信念及所產生的語言和創造出的一切照單全收，而且來者不拒，我們的潛意識很愛我們，我們要求什麼他就給我們什麼，而我們其實是有</a:t>
            </a:r>
            <a:r>
              <a:rPr lang="zh-TW" altLang="en-US" sz="1800" b="1" dirty="0">
                <a:solidFill>
                  <a:srgbClr val="FF0000"/>
                </a:solidFill>
              </a:rPr>
              <a:t>選擇權</a:t>
            </a:r>
            <a:r>
              <a:rPr lang="zh-TW" altLang="en-US" sz="1800" b="1" dirty="0"/>
              <a:t>的，如果我們的選擇是一些貧瘠的思想和信念，潛意識就會認為我們需要那些，然後就不斷地給我們，直到我們不想要為止。</a:t>
            </a:r>
            <a:endParaRPr lang="en-US" altLang="zh-TW" sz="1800" b="1" dirty="0"/>
          </a:p>
          <a:p>
            <a:r>
              <a:rPr lang="zh-TW" altLang="en-US" sz="1800" b="1" dirty="0"/>
              <a:t>當我們想要改變的時候，也絕對不會被困住，因為我們是我們有十足的選擇權。世上有千千萬萬想法可供我們選擇，潛意識不會去判斷是非對錯，我們不要跟自己唱反調，也不會說一些貶低自己的話，因為</a:t>
            </a:r>
            <a:r>
              <a:rPr lang="zh-TW" altLang="en-US" sz="1800" b="1" dirty="0">
                <a:solidFill>
                  <a:srgbClr val="FF0000"/>
                </a:solidFill>
              </a:rPr>
              <a:t>潛意識會把這些</a:t>
            </a:r>
            <a:r>
              <a:rPr lang="en-US" altLang="zh-TW" sz="1800" b="1" dirty="0">
                <a:solidFill>
                  <a:srgbClr val="FF0000"/>
                </a:solidFill>
              </a:rPr>
              <a:t>”</a:t>
            </a:r>
            <a:r>
              <a:rPr lang="zh-TW" altLang="en-US" sz="1800" b="1" dirty="0">
                <a:solidFill>
                  <a:srgbClr val="FF0000"/>
                </a:solidFill>
              </a:rPr>
              <a:t>自我對話</a:t>
            </a:r>
            <a:r>
              <a:rPr lang="en-US" altLang="zh-TW" sz="1800" b="1" dirty="0">
                <a:solidFill>
                  <a:srgbClr val="FF0000"/>
                </a:solidFill>
              </a:rPr>
              <a:t>”</a:t>
            </a:r>
            <a:r>
              <a:rPr lang="zh-TW" altLang="en-US" sz="1800" b="1" dirty="0">
                <a:solidFill>
                  <a:srgbClr val="FF0000"/>
                </a:solidFill>
              </a:rPr>
              <a:t>，收集起來回報給你，如果你說的次數夠多，它就會深植在你潛意識裡面變得牢不可破的信念。</a:t>
            </a:r>
            <a:endParaRPr lang="en-US" altLang="zh-TW" sz="1800" b="1" dirty="0">
              <a:solidFill>
                <a:srgbClr val="FF0000"/>
              </a:solidFill>
            </a:endParaRPr>
          </a:p>
          <a:p>
            <a:r>
              <a:rPr lang="zh-TW" altLang="en-US" sz="1800" b="1" dirty="0"/>
              <a:t>潛意識一點幽默感也沒有，這點你必須清楚，你不能給自己開個玩笑，然後說你不是故意的。</a:t>
            </a:r>
            <a:r>
              <a:rPr lang="zh-TW" altLang="en-US" sz="1800" b="1" dirty="0">
                <a:solidFill>
                  <a:srgbClr val="FF0000"/>
                </a:solidFill>
              </a:rPr>
              <a:t>當你把自己看得很低下</a:t>
            </a:r>
            <a:r>
              <a:rPr lang="zh-TW" altLang="en-US" sz="1800" b="1" dirty="0"/>
              <a:t>，即使你用很俏皮的方式來表達，</a:t>
            </a:r>
            <a:r>
              <a:rPr lang="zh-TW" altLang="en-US" sz="1800" b="1" dirty="0">
                <a:solidFill>
                  <a:srgbClr val="FF0000"/>
                </a:solidFill>
              </a:rPr>
              <a:t>潛意識還是會照單全收</a:t>
            </a:r>
            <a:r>
              <a:rPr lang="zh-TW" altLang="en-US" sz="1800" b="1" dirty="0"/>
              <a:t>。潛意識不會辨別你說的話是針對自己或針對別人，它只會聽到你的語言，會認定你說的都是。你自己下一次你要批評別人之前，先問問自己，你為什麼對自己有那些感受，</a:t>
            </a:r>
            <a:r>
              <a:rPr lang="zh-TW" altLang="en-US" sz="1800" b="1" dirty="0">
                <a:solidFill>
                  <a:srgbClr val="FF0000"/>
                </a:solidFill>
              </a:rPr>
              <a:t>我們在別人身上看到的，其實都是自己內心的反射</a:t>
            </a:r>
            <a:r>
              <a:rPr lang="zh-TW" altLang="en-US" sz="1800" b="1" dirty="0"/>
              <a:t>，</a:t>
            </a:r>
            <a:r>
              <a:rPr lang="zh-TW" altLang="en-US" sz="1800" b="1" dirty="0">
                <a:solidFill>
                  <a:srgbClr val="FF0000"/>
                </a:solidFill>
              </a:rPr>
              <a:t>不要去批評別人，要去讚美別人，不到一個月你就會發現，自己有重大的改變。</a:t>
            </a:r>
            <a:endParaRPr lang="en-US" altLang="zh-TW" sz="1800" b="1" dirty="0">
              <a:solidFill>
                <a:srgbClr val="FF0000"/>
              </a:solidFill>
            </a:endParaRPr>
          </a:p>
          <a:p>
            <a:r>
              <a:rPr lang="zh-TW" altLang="en-US" sz="1800" b="1" dirty="0"/>
              <a:t>那些常說自己孤獨、不快樂、貧窮、病痛的人，都會使用哪些語言，他們是否接納自己，他們會怎麼描述自己，以及他們的人際關係。他們的內心期待是什麼，注意的聽他們的語言，</a:t>
            </a:r>
            <a:r>
              <a:rPr lang="zh-TW" altLang="en-US" sz="1800" b="1" dirty="0">
                <a:solidFill>
                  <a:srgbClr val="FF0000"/>
                </a:solidFill>
              </a:rPr>
              <a:t>請不要把那些你所聽到的，轉述給那邊原來生活就很糟糕的人。改變你的你的語言、你的經驗、你的感受就會跟著改變。</a:t>
            </a:r>
            <a:endParaRPr lang="en-US" altLang="zh-TW" sz="1800" b="1" dirty="0">
              <a:solidFill>
                <a:srgbClr val="FF0000"/>
              </a:solidFill>
            </a:endParaRPr>
          </a:p>
          <a:p>
            <a:endParaRPr lang="zh-TW" altLang="en-US" sz="1800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3895ECDA-843D-4C35-B860-D2D9F3DDA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86A0-55D2-4F82-B655-8238477C385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47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1312</TotalTime>
  <Words>5882</Words>
  <Application>Microsoft Office PowerPoint</Application>
  <PresentationFormat>如螢幕大小 (4:3)</PresentationFormat>
  <Paragraphs>795</Paragraphs>
  <Slides>70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70</vt:i4>
      </vt:variant>
    </vt:vector>
  </HeadingPairs>
  <TitlesOfParts>
    <vt:vector size="71" baseType="lpstr">
      <vt:lpstr>Office 佈景主題</vt:lpstr>
      <vt:lpstr>生命教育―健康素養 </vt:lpstr>
      <vt:lpstr>生命教育</vt:lpstr>
      <vt:lpstr>PowerPoint 簡報</vt:lpstr>
      <vt:lpstr>PowerPoint 簡報</vt:lpstr>
      <vt:lpstr>心靈</vt:lpstr>
      <vt:lpstr>全人生命：身心靈合一 </vt:lpstr>
      <vt:lpstr>淺意識潛(超)意識</vt:lpstr>
      <vt:lpstr>PowerPoint 簡報</vt:lpstr>
      <vt:lpstr>潛意識(內在意識影響人的一生) </vt:lpstr>
      <vt:lpstr>淺意識潛(超)意識</vt:lpstr>
      <vt:lpstr>淺意識潛(超)意識</vt:lpstr>
      <vt:lpstr>榮格 集體潛意識</vt:lpstr>
      <vt:lpstr>合一、一體</vt:lpstr>
      <vt:lpstr>PowerPoint 簡報</vt:lpstr>
      <vt:lpstr>愛自己才能愛別人</vt:lpstr>
      <vt:lpstr>PowerPoint 簡報</vt:lpstr>
      <vt:lpstr>PowerPoint 簡報</vt:lpstr>
      <vt:lpstr>PowerPoint 簡報</vt:lpstr>
      <vt:lpstr>PowerPoint 簡報</vt:lpstr>
      <vt:lpstr>PowerPoint 簡報</vt:lpstr>
      <vt:lpstr>安詳的祈禱文</vt:lpstr>
      <vt:lpstr>生命三大坎：</vt:lpstr>
      <vt:lpstr>PowerPoint 簡報</vt:lpstr>
      <vt:lpstr>愛自己：一定要先認識自己 </vt:lpstr>
      <vt:lpstr>認識自己</vt:lpstr>
      <vt:lpstr>如何認識自己?</vt:lpstr>
      <vt:lpstr>活動1- 認識自己</vt:lpstr>
      <vt:lpstr>PowerPoint 簡報</vt:lpstr>
      <vt:lpstr>PowerPoint 簡報</vt:lpstr>
      <vt:lpstr>PowerPoint 簡報</vt:lpstr>
      <vt:lpstr>PowerPoint 簡報</vt:lpstr>
      <vt:lpstr>認識自己--周哈里窗</vt:lpstr>
      <vt:lpstr>PowerPoint 簡報</vt:lpstr>
      <vt:lpstr>PowerPoint 簡報</vt:lpstr>
      <vt:lpstr>PowerPoint 簡報</vt:lpstr>
      <vt:lpstr>愛自己先認識自己：靜下來覺察     最重要要學會的生命功課</vt:lpstr>
      <vt:lpstr>覺察(反思、正念、靜心冥想) 好處：</vt:lpstr>
      <vt:lpstr>愛自己第二步--接納自己</vt:lpstr>
      <vt:lpstr>愛自己第二步接納自己–生命禮讚</vt:lpstr>
      <vt:lpstr>接納後就會積極面對與改變</vt:lpstr>
      <vt:lpstr>人若精彩，天自安排</vt:lpstr>
      <vt:lpstr>愛自己綜整</vt:lpstr>
      <vt:lpstr>超越自己</vt:lpstr>
      <vt:lpstr>如何超越?</vt:lpstr>
      <vt:lpstr>超越(完善)自己</vt:lpstr>
      <vt:lpstr>如何跨越困境？</vt:lpstr>
      <vt:lpstr>超越自己</vt:lpstr>
      <vt:lpstr>脆弱 勇敢 超越</vt:lpstr>
      <vt:lpstr>PowerPoint 簡報</vt:lpstr>
      <vt:lpstr>生命回顧領悟</vt:lpstr>
      <vt:lpstr>PowerPoint 簡報</vt:lpstr>
      <vt:lpstr>愛別人</vt:lpstr>
      <vt:lpstr>與人溝通 (摘自非暴力溝通 愛的語言) </vt:lpstr>
      <vt:lpstr>與人溝通 </vt:lpstr>
      <vt:lpstr>與人溝通 </vt:lpstr>
      <vt:lpstr>施比受有福</vt:lpstr>
      <vt:lpstr>對待關係中人的態度 才是你最真實的品格 </vt:lpstr>
      <vt:lpstr>愛像存款：好好存款，才有提款的本錢</vt:lpstr>
      <vt:lpstr>靈性修養與成長</vt:lpstr>
      <vt:lpstr>健康養生訣</vt:lpstr>
      <vt:lpstr>人的生命 關鍵在元氣</vt:lpstr>
      <vt:lpstr>PowerPoint 簡報</vt:lpstr>
      <vt:lpstr>情緒意識淨化</vt:lpstr>
      <vt:lpstr>無毒人生、健康人生</vt:lpstr>
      <vt:lpstr>PowerPoint 簡報</vt:lpstr>
      <vt:lpstr>PowerPoint 簡報</vt:lpstr>
      <vt:lpstr>PowerPoint 簡報</vt:lpstr>
      <vt:lpstr>PowerPoint 簡報</vt:lpstr>
      <vt:lpstr>四句箴言 謝謝你 我愛你 對不起 請原諒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全人生命―身心靈 (我是誰?誰是主人?)</dc:title>
  <dc:creator>user</dc:creator>
  <cp:lastModifiedBy>USER</cp:lastModifiedBy>
  <cp:revision>82</cp:revision>
  <dcterms:created xsi:type="dcterms:W3CDTF">2017-12-07T04:43:48Z</dcterms:created>
  <dcterms:modified xsi:type="dcterms:W3CDTF">2020-11-20T01:13:57Z</dcterms:modified>
</cp:coreProperties>
</file>